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82" r:id="rId10"/>
    <p:sldId id="283" r:id="rId11"/>
    <p:sldId id="275" r:id="rId12"/>
    <p:sldId id="277" r:id="rId13"/>
    <p:sldId id="281" r:id="rId14"/>
    <p:sldId id="274" r:id="rId15"/>
    <p:sldId id="299" r:id="rId16"/>
    <p:sldId id="300" r:id="rId17"/>
    <p:sldId id="265" r:id="rId18"/>
    <p:sldId id="303" r:id="rId19"/>
    <p:sldId id="298" r:id="rId20"/>
    <p:sldId id="301" r:id="rId21"/>
    <p:sldId id="266" r:id="rId22"/>
    <p:sldId id="267" r:id="rId23"/>
    <p:sldId id="293" r:id="rId24"/>
    <p:sldId id="294" r:id="rId25"/>
    <p:sldId id="295" r:id="rId26"/>
    <p:sldId id="268" r:id="rId27"/>
    <p:sldId id="269" r:id="rId28"/>
    <p:sldId id="270" r:id="rId29"/>
    <p:sldId id="284" r:id="rId30"/>
    <p:sldId id="296" r:id="rId31"/>
    <p:sldId id="271" r:id="rId32"/>
    <p:sldId id="272" r:id="rId33"/>
    <p:sldId id="273" r:id="rId34"/>
    <p:sldId id="278" r:id="rId35"/>
    <p:sldId id="279" r:id="rId36"/>
    <p:sldId id="280" r:id="rId37"/>
    <p:sldId id="289" r:id="rId38"/>
    <p:sldId id="292" r:id="rId39"/>
    <p:sldId id="288" r:id="rId40"/>
    <p:sldId id="285" r:id="rId41"/>
    <p:sldId id="286" r:id="rId42"/>
    <p:sldId id="287" r:id="rId43"/>
    <p:sldId id="297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86" autoAdjust="0"/>
  </p:normalViewPr>
  <p:slideViewPr>
    <p:cSldViewPr snapToGrid="0">
      <p:cViewPr varScale="1">
        <p:scale>
          <a:sx n="51" d="100"/>
          <a:sy n="51" d="100"/>
        </p:scale>
        <p:origin x="77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516B5-0633-4D78-BF95-7B0EEBC66E3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74DA2-D742-466C-ADF3-18DF222FE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5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0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74DA2-D742-466C-ADF3-18DF222FE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8234-5D9D-5575-6AED-37F83DF6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9C2BF-2115-775E-E9C2-63846882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933E-018C-0F76-B279-A838BC2F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2B398-203B-59AC-0A97-48254291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67BE-1AEE-D7EA-BD6B-D54D834F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E30-E6FA-3D19-F483-E964D37B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4F75-C9A6-3C94-B466-14475F00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36EF-134D-D48E-8DD6-146F5980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2BFA2-57C1-8E93-7EAB-CBFB5D65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A039-2BF1-107E-B0E4-DA1DA71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0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754ED-02A7-C82F-311F-D093F17A8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1F640-9C43-3898-5B97-88EE4712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EDD6-AA53-FA8E-2FC7-5D27124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0679-5759-6393-E849-0E3347F7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ECC3-970A-FE5B-2E08-0BEF7DFC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4B0A-5922-90EB-18D9-A9BB2775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0175-154C-B908-FE4E-34C6736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71CC-44FA-79B9-F8F4-6B6B2B35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69F-861C-9A2B-175A-B7CCD940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AE5A-7F53-7994-3B8C-FE8F966B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97DF-CBA3-7733-F580-9D8A2165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072-8453-48EB-1EB4-D4261F481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699B-9BF5-1723-1542-804BFF0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96E9-680D-C17D-712A-8A7E649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348DE-1E18-F207-02F4-CB761935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64C2-B62A-335A-4201-227DAD0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1634-A6BC-92BF-35FA-58A1C5092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0E6F2-EBEF-2A97-3AE7-628B9D38A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0064-281C-4CA4-3329-DC11C18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FD544-A0A2-C2CD-4982-4E2641F5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F04F-7A3E-19F8-6924-2EAEE0B1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14C8-5B41-9EA8-A91A-89FF8114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2C80F-8982-5DD5-EBEE-8725CDF36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5A665-C902-9757-983B-DBC830D64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56E9-B602-AE6F-5707-6E607BEF7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5703D-EC20-4954-D756-A3073AD1C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27380-62E3-E0C1-A86D-304950DD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07FC0-4241-ED48-6B58-309E4AD1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62C76-3FE0-B171-DC66-1919C9E5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D1D-B686-5D87-5A32-630928C2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240D3-5D83-3ADF-8D6E-6FFAA9B3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0D49E-5CF8-F923-F2A7-E7EE365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91B8F-86C1-6AF6-C545-AC214DDE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757A-73BA-AC55-78D4-58BE8F07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40FAF-1E2E-6EC2-67C4-CE565B62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B88E-CCEF-D8EE-330A-B40D64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14EE-B110-81BB-A83E-478B0A85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C5976-1699-F793-45C9-EC0446BB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D6577-C9EE-A36A-AEC2-4D83E80C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2C174-326C-D177-E755-581AA9A3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D9A0C-C5B9-A011-2C1B-A9142A07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463-5E3D-AAAC-C529-25BC170C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2164-333F-D693-2319-C5239638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0EBA-3022-E626-C7F0-34B10962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C6F60-527D-04BF-5B8B-161A6A925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8502C-8EF6-4291-06B4-E9710AA1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085DD-A27D-B6E3-45BC-8BAAC418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CEB02-3D94-D987-FEE3-99060B22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A876E-76E0-DCF7-80AE-B9FD71B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0F8A-3500-5A34-FB8D-DE39D641E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9BF30-F740-B7DF-362A-1E2D30A34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DDE-82F5-453A-BC73-9A0D10E12B87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A38-A145-4D38-BA08-5FFFA4B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F2B6-5966-07C0-337D-280F22B40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CFAE-3C64-471F-836F-CF873FE61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12" Type="http://schemas.openxmlformats.org/officeDocument/2006/relationships/image" Target="../media/image46.png"/><Relationship Id="rId2" Type="http://schemas.openxmlformats.org/officeDocument/2006/relationships/image" Target="../media/image5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25.sv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hyperlink" Target="https://pxhere.com/en/photo/670912" TargetMode="External"/><Relationship Id="rId10" Type="http://schemas.openxmlformats.org/officeDocument/2006/relationships/hyperlink" Target="https://www.pngall.com/coal-png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4.png"/><Relationship Id="rId7" Type="http://schemas.openxmlformats.org/officeDocument/2006/relationships/image" Target="../media/image1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sv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pxhere.com/en/photo/670912" TargetMode="External"/><Relationship Id="rId9" Type="http://schemas.openxmlformats.org/officeDocument/2006/relationships/hyperlink" Target="https://www.pngall.com/coal-p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2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aft diagram of the carbon cycle.">
            <a:extLst>
              <a:ext uri="{FF2B5EF4-FFF2-40B4-BE49-F238E27FC236}">
                <a16:creationId xmlns:a16="http://schemas.microsoft.com/office/drawing/2014/main" id="{167C144F-9B14-269F-4F95-1160526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86" y="0"/>
            <a:ext cx="10289628" cy="68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5C4DA-67E2-A2CB-885C-7D7794019CE3}"/>
              </a:ext>
            </a:extLst>
          </p:cNvPr>
          <p:cNvGrpSpPr/>
          <p:nvPr/>
        </p:nvGrpSpPr>
        <p:grpSpPr>
          <a:xfrm>
            <a:off x="1229322" y="1339383"/>
            <a:ext cx="8363449" cy="3555346"/>
            <a:chOff x="1229322" y="1339383"/>
            <a:chExt cx="8363449" cy="35553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6983BC-3037-2F9F-0C84-747DFE5E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322" y="1339383"/>
              <a:ext cx="8363449" cy="3555346"/>
            </a:xfrm>
            <a:prstGeom prst="rect">
              <a:avLst/>
            </a:prstGeom>
          </p:spPr>
        </p:pic>
        <p:pic>
          <p:nvPicPr>
            <p:cNvPr id="3" name="Graphic 2" descr="Cursor with solid fill">
              <a:extLst>
                <a:ext uri="{FF2B5EF4-FFF2-40B4-BE49-F238E27FC236}">
                  <a16:creationId xmlns:a16="http://schemas.microsoft.com/office/drawing/2014/main" id="{B13890AC-AE5B-CA73-C1F7-4EE352A3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135" y="4173965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1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59D041-743D-52F4-17F8-EE6DE5383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4"/>
          <a:stretch/>
        </p:blipFill>
        <p:spPr>
          <a:xfrm>
            <a:off x="2874354" y="2125173"/>
            <a:ext cx="5733288" cy="682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73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D1D2C24-10BD-2C51-4D98-1DB42B0237A0}"/>
              </a:ext>
            </a:extLst>
          </p:cNvPr>
          <p:cNvGrpSpPr/>
          <p:nvPr/>
        </p:nvGrpSpPr>
        <p:grpSpPr>
          <a:xfrm>
            <a:off x="3236460" y="149677"/>
            <a:ext cx="5719079" cy="2828769"/>
            <a:chOff x="5896021" y="264998"/>
            <a:chExt cx="5719079" cy="28287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1716C-C580-70C0-7B72-C9AF64EB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4879" y="1117837"/>
              <a:ext cx="5577511" cy="19759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1B6015-AE6D-DDFC-27E9-ACB6F020ED7F}"/>
                </a:ext>
              </a:extLst>
            </p:cNvPr>
            <p:cNvSpPr txBox="1"/>
            <p:nvPr/>
          </p:nvSpPr>
          <p:spPr>
            <a:xfrm>
              <a:off x="9861403" y="264998"/>
              <a:ext cx="1753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View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Switch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D6BC45-0EA6-CCD6-C35A-89CB5D80CFD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803256" y="1095995"/>
              <a:ext cx="934996" cy="560683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CB6E52-C118-C476-250C-2CCA1AAC5D16}"/>
                </a:ext>
              </a:extLst>
            </p:cNvPr>
            <p:cNvSpPr txBox="1"/>
            <p:nvPr/>
          </p:nvSpPr>
          <p:spPr>
            <a:xfrm>
              <a:off x="5896021" y="286839"/>
              <a:ext cx="1846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Success</a:t>
              </a:r>
            </a:p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Condition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EB50D0-9A55-B619-D8BA-6AEB727876D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819512" y="1117836"/>
              <a:ext cx="398869" cy="106596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54867-EAEA-9C71-D9E1-F8F28214994B}"/>
                </a:ext>
              </a:extLst>
            </p:cNvPr>
            <p:cNvSpPr txBox="1"/>
            <p:nvPr/>
          </p:nvSpPr>
          <p:spPr>
            <a:xfrm>
              <a:off x="8049559" y="454273"/>
              <a:ext cx="1753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86204-CCB0-2EFA-7455-9F3A55716BB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8926408" y="915938"/>
              <a:ext cx="0" cy="1490436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E7BFE-CEC1-DD57-57D7-7CD5BA1441ED}"/>
              </a:ext>
            </a:extLst>
          </p:cNvPr>
          <p:cNvGrpSpPr/>
          <p:nvPr/>
        </p:nvGrpSpPr>
        <p:grpSpPr>
          <a:xfrm>
            <a:off x="348854" y="3093767"/>
            <a:ext cx="11239095" cy="3037570"/>
            <a:chOff x="348854" y="3093767"/>
            <a:chExt cx="11239095" cy="3037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659145-680B-C388-5B93-24B15493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54" y="3093767"/>
              <a:ext cx="5571768" cy="1975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F1D357-FD67-0F86-478E-9AE21AFA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622" y="3093768"/>
              <a:ext cx="5667327" cy="197593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C15A1C-5E51-0D3C-932A-88448687A399}"/>
                </a:ext>
              </a:extLst>
            </p:cNvPr>
            <p:cNvSpPr txBox="1"/>
            <p:nvPr/>
          </p:nvSpPr>
          <p:spPr>
            <a:xfrm>
              <a:off x="3110686" y="5300340"/>
              <a:ext cx="212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Target Met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335048-AEB4-500B-047C-B40D00EB5594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173967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664562-B979-BDFB-23CE-2059EF18B1CB}"/>
                </a:ext>
              </a:extLst>
            </p:cNvPr>
            <p:cNvSpPr txBox="1"/>
            <p:nvPr/>
          </p:nvSpPr>
          <p:spPr>
            <a:xfrm>
              <a:off x="7554707" y="5300340"/>
              <a:ext cx="35383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Failed to meet target at year 0.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12E907E-2833-6A63-D640-5B889E72AB8B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323902" y="4625788"/>
              <a:ext cx="0" cy="67455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75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CFEB70-F254-72EE-91CB-28650E8D11C7}"/>
              </a:ext>
            </a:extLst>
          </p:cNvPr>
          <p:cNvGrpSpPr/>
          <p:nvPr/>
        </p:nvGrpSpPr>
        <p:grpSpPr>
          <a:xfrm>
            <a:off x="200496" y="2002213"/>
            <a:ext cx="11791008" cy="2548271"/>
            <a:chOff x="-227023" y="1819333"/>
            <a:chExt cx="11791008" cy="25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C85D08-FDCD-9540-A835-0C777C7B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19333"/>
              <a:ext cx="5467985" cy="2548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1A230A-65BA-C1F9-4DAB-9FBF566A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7023" y="1819333"/>
              <a:ext cx="6049697" cy="248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9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C8AB4-0258-9F0F-2BF0-AB3D8E6B174A}"/>
              </a:ext>
            </a:extLst>
          </p:cNvPr>
          <p:cNvGrpSpPr/>
          <p:nvPr/>
        </p:nvGrpSpPr>
        <p:grpSpPr>
          <a:xfrm>
            <a:off x="1108487" y="1765804"/>
            <a:ext cx="9975025" cy="3326391"/>
            <a:chOff x="1245605" y="978821"/>
            <a:chExt cx="9975025" cy="3326391"/>
          </a:xfrm>
        </p:grpSpPr>
        <p:pic>
          <p:nvPicPr>
            <p:cNvPr id="3" name="Picture 2" descr="A stack of logs on a black background&#10;&#10;Description automatically generated">
              <a:extLst>
                <a:ext uri="{FF2B5EF4-FFF2-40B4-BE49-F238E27FC236}">
                  <a16:creationId xmlns:a16="http://schemas.microsoft.com/office/drawing/2014/main" id="{5956AB28-1099-0837-2E1C-8D5F2C753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374" y="1025480"/>
              <a:ext cx="2612482" cy="2612482"/>
            </a:xfrm>
            <a:prstGeom prst="rect">
              <a:avLst/>
            </a:prstGeom>
          </p:spPr>
        </p:pic>
        <p:pic>
          <p:nvPicPr>
            <p:cNvPr id="5" name="Picture 4" descr="A cartoon of a mushroom and a fruit&#10;&#10;Description automatically generated">
              <a:extLst>
                <a:ext uri="{FF2B5EF4-FFF2-40B4-BE49-F238E27FC236}">
                  <a16:creationId xmlns:a16="http://schemas.microsoft.com/office/drawing/2014/main" id="{C2F29B66-6950-2B73-35EE-439D3C396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8029" y="978821"/>
              <a:ext cx="2612482" cy="2612482"/>
            </a:xfrm>
            <a:prstGeom prst="rect">
              <a:avLst/>
            </a:prstGeom>
          </p:spPr>
        </p:pic>
        <p:pic>
          <p:nvPicPr>
            <p:cNvPr id="7" name="Picture 6" descr="A yellow smiley face with black background&#10;&#10;Description automatically generated">
              <a:extLst>
                <a:ext uri="{FF2B5EF4-FFF2-40B4-BE49-F238E27FC236}">
                  <a16:creationId xmlns:a16="http://schemas.microsoft.com/office/drawing/2014/main" id="{F3C14B5D-E8D9-E48B-CA98-2CDF2D96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684" y="1141125"/>
              <a:ext cx="2287875" cy="2287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AE414-ACB4-3041-42C4-48314AEC97CD}"/>
                </a:ext>
              </a:extLst>
            </p:cNvPr>
            <p:cNvSpPr txBox="1"/>
            <p:nvPr/>
          </p:nvSpPr>
          <p:spPr>
            <a:xfrm>
              <a:off x="4820260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NTFP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755B0-0B87-FD01-DA0E-B8529FAAE322}"/>
                </a:ext>
              </a:extLst>
            </p:cNvPr>
            <p:cNvSpPr txBox="1"/>
            <p:nvPr/>
          </p:nvSpPr>
          <p:spPr>
            <a:xfrm>
              <a:off x="1245605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TIMBER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0D35D-B04E-E4F3-9C7C-A77C9398F099}"/>
                </a:ext>
              </a:extLst>
            </p:cNvPr>
            <p:cNvSpPr txBox="1"/>
            <p:nvPr/>
          </p:nvSpPr>
          <p:spPr>
            <a:xfrm>
              <a:off x="8232611" y="3720437"/>
              <a:ext cx="298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RECREATION</a:t>
              </a:r>
              <a:endParaRPr lang="en-US" sz="3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E66DA-DC2A-38BA-AD4F-4D0C40DE7540}"/>
              </a:ext>
            </a:extLst>
          </p:cNvPr>
          <p:cNvGrpSpPr/>
          <p:nvPr/>
        </p:nvGrpSpPr>
        <p:grpSpPr>
          <a:xfrm>
            <a:off x="5845039" y="633205"/>
            <a:ext cx="5613743" cy="5584843"/>
            <a:chOff x="5845039" y="633205"/>
            <a:chExt cx="5613743" cy="5584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F3A83-B2D7-86C3-A411-B9CA74A8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039" y="633205"/>
              <a:ext cx="5613743" cy="5584843"/>
            </a:xfrm>
            <a:prstGeom prst="rect">
              <a:avLst/>
            </a:prstGeom>
          </p:spPr>
        </p:pic>
        <p:pic>
          <p:nvPicPr>
            <p:cNvPr id="10" name="Graphic 9" descr="Cursor with solid fill">
              <a:extLst>
                <a:ext uri="{FF2B5EF4-FFF2-40B4-BE49-F238E27FC236}">
                  <a16:creationId xmlns:a16="http://schemas.microsoft.com/office/drawing/2014/main" id="{3CEF19C2-097D-F61B-B48A-1A4217BE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51156" y="2876465"/>
              <a:ext cx="549161" cy="54916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6D138E-9EC8-002B-3AEE-4FF7D1EAAD6B}"/>
              </a:ext>
            </a:extLst>
          </p:cNvPr>
          <p:cNvGrpSpPr/>
          <p:nvPr/>
        </p:nvGrpSpPr>
        <p:grpSpPr>
          <a:xfrm>
            <a:off x="412364" y="639952"/>
            <a:ext cx="5350278" cy="5578096"/>
            <a:chOff x="412364" y="639952"/>
            <a:chExt cx="5350278" cy="5578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4AB96-6243-E1E1-377A-32FF845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64" y="639952"/>
              <a:ext cx="5350278" cy="5578096"/>
            </a:xfrm>
            <a:prstGeom prst="rect">
              <a:avLst/>
            </a:prstGeom>
          </p:spPr>
        </p:pic>
        <p:pic>
          <p:nvPicPr>
            <p:cNvPr id="14" name="Graphic 13" descr="Cursor with solid fill">
              <a:extLst>
                <a:ext uri="{FF2B5EF4-FFF2-40B4-BE49-F238E27FC236}">
                  <a16:creationId xmlns:a16="http://schemas.microsoft.com/office/drawing/2014/main" id="{9CED80DC-15EC-A61D-ED3F-95D4D7C2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38342" y="3092858"/>
              <a:ext cx="487491" cy="48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0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2BFF131-7027-D65B-5E62-F0F411C36A8B}"/>
              </a:ext>
            </a:extLst>
          </p:cNvPr>
          <p:cNvGrpSpPr/>
          <p:nvPr/>
        </p:nvGrpSpPr>
        <p:grpSpPr>
          <a:xfrm>
            <a:off x="578872" y="717440"/>
            <a:ext cx="10153107" cy="4625097"/>
            <a:chOff x="972745" y="1603156"/>
            <a:chExt cx="10153107" cy="4625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1F0320-3FEB-F57C-D6C2-225DA4B5FBA0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274816" y="1392857"/>
              <a:chExt cx="10153107" cy="462509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0817B92-A98F-8052-5FF7-045E88EFCE41}"/>
                  </a:ext>
                </a:extLst>
              </p:cNvPr>
              <p:cNvGrpSpPr/>
              <p:nvPr/>
            </p:nvGrpSpPr>
            <p:grpSpPr>
              <a:xfrm>
                <a:off x="2100941" y="1801585"/>
                <a:ext cx="8093816" cy="4216369"/>
                <a:chOff x="2100941" y="1801585"/>
                <a:chExt cx="8093816" cy="421636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7056A62-E66E-931A-EC5C-CD08A6365255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7913917" cy="3254829"/>
                  <a:chOff x="2373084" y="2782148"/>
                  <a:chExt cx="7913917" cy="3254829"/>
                </a:xfrm>
              </p:grpSpPr>
              <p:pic>
                <p:nvPicPr>
                  <p:cNvPr id="20" name="Picture 19" descr="A logo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3DAC15D4-7C67-62B5-F122-4508F5194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84620" y="3247915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6C60C832-44C5-7EF6-858B-A5E66535AC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2" y="3295087"/>
                    <a:ext cx="588558" cy="95811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A green triangle shaped object&#10;&#10;Description automatically generated">
                    <a:extLst>
                      <a:ext uri="{FF2B5EF4-FFF2-40B4-BE49-F238E27FC236}">
                        <a16:creationId xmlns:a16="http://schemas.microsoft.com/office/drawing/2014/main" id="{28DE0DE8-9C60-CEC4-6C32-22E721758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4562604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A green circ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27FA0DD-AB82-7F25-8D15-848A946872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07682" y="3181960"/>
                    <a:ext cx="1079365" cy="1079365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A green triangle with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E242E5C-7DA8-D9D9-D495-1E7438B068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3305" y="4571828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A logo with a green circle&#10;&#10;Description automatically generated">
                    <a:extLst>
                      <a:ext uri="{FF2B5EF4-FFF2-40B4-BE49-F238E27FC236}">
                        <a16:creationId xmlns:a16="http://schemas.microsoft.com/office/drawing/2014/main" id="{CBD67C29-D72D-2CC3-1A76-383291333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0647" y="3208001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FD31ADF1-3A0C-9D60-3C4F-A4180C502DA0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4584249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B36BF40-4D6A-CD75-11CD-19B37B524DDB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2702" y="3164466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A black and gold triangle logo&#10;&#10;Description automatically generated">
                    <a:extLst>
                      <a:ext uri="{FF2B5EF4-FFF2-40B4-BE49-F238E27FC236}">
                        <a16:creationId xmlns:a16="http://schemas.microsoft.com/office/drawing/2014/main" id="{342B20F0-0435-912A-B608-B1F6A5790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3734" y="4568199"/>
                    <a:ext cx="108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F9D1D679-84A1-A071-7B9A-4389C4859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6320" y="4582712"/>
                    <a:ext cx="588559" cy="9581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831C04CB-346D-9D69-694E-58B251C13AC3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44557" y="4486914"/>
                    <a:ext cx="72000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green leaf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5FF548ED-5FD7-81F0-9926-4F7E09484DF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1308" y="3203353"/>
                    <a:ext cx="720000" cy="1080000"/>
                  </a:xfrm>
                  <a:prstGeom prst="rect">
                    <a:avLst/>
                  </a:prstGeom>
                </p:spPr>
              </p:pic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445AE0F-5734-CAA9-D5F0-93B323E66F3A}"/>
                      </a:ext>
                    </a:extLst>
                  </p:cNvPr>
                  <p:cNvCxnSpPr/>
                  <p:nvPr/>
                </p:nvCxnSpPr>
                <p:spPr>
                  <a:xfrm>
                    <a:off x="3679372" y="2814805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F0314D-618F-5E74-12DF-7C88CF58A457}"/>
                      </a:ext>
                    </a:extLst>
                  </p:cNvPr>
                  <p:cNvCxnSpPr/>
                  <p:nvPr/>
                </p:nvCxnSpPr>
                <p:spPr>
                  <a:xfrm>
                    <a:off x="5018315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1E5781B-60E2-5CBF-736B-7EF0464D629C}"/>
                      </a:ext>
                    </a:extLst>
                  </p:cNvPr>
                  <p:cNvCxnSpPr/>
                  <p:nvPr/>
                </p:nvCxnSpPr>
                <p:spPr>
                  <a:xfrm>
                    <a:off x="6302828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1C59A31F-F685-37CF-A448-3C28293AF9B5}"/>
                      </a:ext>
                    </a:extLst>
                  </p:cNvPr>
                  <p:cNvCxnSpPr/>
                  <p:nvPr/>
                </p:nvCxnSpPr>
                <p:spPr>
                  <a:xfrm>
                    <a:off x="7663539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FBFA16A-ACB4-0327-E2E7-B1EE7B59321A}"/>
                      </a:ext>
                    </a:extLst>
                  </p:cNvPr>
                  <p:cNvCxnSpPr/>
                  <p:nvPr/>
                </p:nvCxnSpPr>
                <p:spPr>
                  <a:xfrm>
                    <a:off x="8926290" y="2808513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63A241F5-8F9F-DEA0-3997-D04725E62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4" y="4415005"/>
                    <a:ext cx="7913917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5F887231-52A7-C30F-0F64-FD11EA6187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73085" y="2782148"/>
                    <a:ext cx="791391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E5741E-8EAF-82DE-8CDC-D93EB6132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3965" y="6036975"/>
                    <a:ext cx="7903036" cy="0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4B79813E-2A3F-0A6F-EEE3-189F06E9DC15}"/>
                      </a:ext>
                    </a:extLst>
                  </p:cNvPr>
                  <p:cNvCxnSpPr/>
                  <p:nvPr/>
                </p:nvCxnSpPr>
                <p:spPr>
                  <a:xfrm>
                    <a:off x="2394857" y="2803919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B5CB4F5-8760-F342-DC26-A6FB7D341E1F}"/>
                      </a:ext>
                    </a:extLst>
                  </p:cNvPr>
                  <p:cNvCxnSpPr/>
                  <p:nvPr/>
                </p:nvCxnSpPr>
                <p:spPr>
                  <a:xfrm>
                    <a:off x="10287001" y="2782148"/>
                    <a:ext cx="0" cy="3222172"/>
                  </a:xfrm>
                  <a:prstGeom prst="line">
                    <a:avLst/>
                  </a:prstGeom>
                  <a:ln w="76200" cap="rnd">
                    <a:solidFill>
                      <a:schemeClr val="bg2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9ECFFE-E028-CC5D-627F-8F20E521FDB6}"/>
                    </a:ext>
                  </a:extLst>
                </p:cNvPr>
                <p:cNvSpPr txBox="1"/>
                <p:nvPr/>
              </p:nvSpPr>
              <p:spPr>
                <a:xfrm rot="18900000">
                  <a:off x="3114349" y="5517462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Sapling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3BB883-C713-6FEE-84C9-B553778F735D}"/>
                    </a:ext>
                  </a:extLst>
                </p:cNvPr>
                <p:cNvSpPr txBox="1"/>
                <p:nvPr/>
              </p:nvSpPr>
              <p:spPr>
                <a:xfrm rot="18900000">
                  <a:off x="4420630" y="5439480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Mature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F8B2AB-359A-BAEF-16EB-C5CF1B263A52}"/>
                    </a:ext>
                  </a:extLst>
                </p:cNvPr>
                <p:cNvSpPr txBox="1"/>
                <p:nvPr/>
              </p:nvSpPr>
              <p:spPr>
                <a:xfrm rot="18900000">
                  <a:off x="7077668" y="561784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Senescent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D7B51A-8DCA-ACEE-711B-F38FA3C2B6CB}"/>
                    </a:ext>
                  </a:extLst>
                </p:cNvPr>
                <p:cNvSpPr txBox="1"/>
                <p:nvPr/>
              </p:nvSpPr>
              <p:spPr>
                <a:xfrm rot="18900000">
                  <a:off x="5776924" y="5285592"/>
                  <a:ext cx="17536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Old</a:t>
                  </a:r>
                </a:p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Growth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0FF53E-F791-4546-8129-A5F70532CCDB}"/>
                    </a:ext>
                  </a:extLst>
                </p:cNvPr>
                <p:cNvSpPr txBox="1"/>
                <p:nvPr/>
              </p:nvSpPr>
              <p:spPr>
                <a:xfrm rot="18900000">
                  <a:off x="8441060" y="5355564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Dead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63995-9438-AA8E-3B5D-7F4608649390}"/>
                  </a:ext>
                </a:extLst>
              </p:cNvPr>
              <p:cNvSpPr txBox="1"/>
              <p:nvPr/>
            </p:nvSpPr>
            <p:spPr>
              <a:xfrm>
                <a:off x="4619332" y="1392857"/>
                <a:ext cx="2591144" cy="40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LIFE STAGE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0772F2-4B28-BEAB-E413-5A1944E14E96}"/>
                  </a:ext>
                </a:extLst>
              </p:cNvPr>
              <p:cNvSpPr txBox="1"/>
              <p:nvPr/>
            </p:nvSpPr>
            <p:spPr>
              <a:xfrm rot="5400000">
                <a:off x="9426541" y="3227852"/>
                <a:ext cx="16026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964B0-09F4-96F7-A83A-DFEE08DA10BA}"/>
                  </a:ext>
                </a:extLst>
              </p:cNvPr>
              <p:cNvSpPr txBox="1"/>
              <p:nvPr/>
            </p:nvSpPr>
            <p:spPr>
              <a:xfrm>
                <a:off x="275942" y="3988995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Coniferous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966B9A-BB54-BDD0-3301-94569813FFC0}"/>
                  </a:ext>
                </a:extLst>
              </p:cNvPr>
              <p:cNvSpPr txBox="1"/>
              <p:nvPr/>
            </p:nvSpPr>
            <p:spPr>
              <a:xfrm>
                <a:off x="274816" y="2433446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Deciduous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B8C28-8730-528E-0046-013D4B00EC8E}"/>
                </a:ext>
              </a:extLst>
            </p:cNvPr>
            <p:cNvSpPr txBox="1"/>
            <p:nvPr/>
          </p:nvSpPr>
          <p:spPr>
            <a:xfrm rot="18940366">
              <a:off x="2616646" y="5727761"/>
              <a:ext cx="1753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Seedling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DD8A6-CA3A-20DA-710B-18E8B4BD3C9A}"/>
              </a:ext>
            </a:extLst>
          </p:cNvPr>
          <p:cNvGrpSpPr/>
          <p:nvPr/>
        </p:nvGrpSpPr>
        <p:grpSpPr>
          <a:xfrm>
            <a:off x="1019446" y="1116451"/>
            <a:ext cx="10153107" cy="4625097"/>
            <a:chOff x="972745" y="1603156"/>
            <a:chExt cx="10153107" cy="462509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BC66341-3523-4F92-2DA5-DE61139F23C1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74236A-3239-720C-7EA5-1F14D1A16A6E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3CAE434-9612-A455-01E6-7B904481E48B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274816" y="1392857"/>
                  <a:chExt cx="10153107" cy="4625097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EC9985BE-F318-08DA-D98C-A0C29B02D9C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793220"/>
                    <a:ext cx="8093816" cy="4224734"/>
                    <a:chOff x="2100941" y="1793220"/>
                    <a:chExt cx="8093816" cy="4224734"/>
                  </a:xfrm>
                </p:grpSpPr>
                <p:grpSp>
                  <p:nvGrpSpPr>
                    <p:cNvPr id="42" name="Group 41">
                      <a:extLst>
                        <a:ext uri="{FF2B5EF4-FFF2-40B4-BE49-F238E27FC236}">
                          <a16:creationId xmlns:a16="http://schemas.microsoft.com/office/drawing/2014/main" id="{1C061F5A-BC70-9ACF-9909-25DF3DBAFC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7926871" cy="3263194"/>
                      <a:chOff x="2373084" y="2773783"/>
                      <a:chExt cx="7926871" cy="3263194"/>
                    </a:xfrm>
                  </p:grpSpPr>
                  <p:pic>
                    <p:nvPicPr>
                      <p:cNvPr id="3" name="Picture 2" descr="A logo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3194E78-DD99-F1A3-CA70-EB57B0BFEB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84620" y="3247915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649AB669-BFC9-DE3C-7E47-0FA4E7DD98D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2" y="3295087"/>
                        <a:ext cx="588558" cy="95811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A green triangle shaped object&#10;&#10;Description automatically generated">
                        <a:extLst>
                          <a:ext uri="{FF2B5EF4-FFF2-40B4-BE49-F238E27FC236}">
                            <a16:creationId xmlns:a16="http://schemas.microsoft.com/office/drawing/2014/main" id="{BB578268-E3A1-3D01-B689-0BCB42B51B0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4562604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A green circ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7C99A6D2-8471-BB99-4E9F-F237FBBDC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07682" y="3181960"/>
                        <a:ext cx="1079365" cy="107936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3" name="Picture 12" descr="A green triangle with a black background&#10;&#10;Description automatically generated">
                        <a:extLst>
                          <a:ext uri="{FF2B5EF4-FFF2-40B4-BE49-F238E27FC236}">
                            <a16:creationId xmlns:a16="http://schemas.microsoft.com/office/drawing/2014/main" id="{CF80783E-CDE5-93D2-7BE0-71A6ACC93A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503305" y="4571828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 descr="A logo with a green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A3802920-4504-B1F2-18C1-7E6F9C0B1D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470647" y="3208001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Picture 20" descr="A black and gold triangle logo&#10;&#10;Description automatically generated">
                        <a:extLst>
                          <a:ext uri="{FF2B5EF4-FFF2-40B4-BE49-F238E27FC236}">
                            <a16:creationId xmlns:a16="http://schemas.microsoft.com/office/drawing/2014/main" id="{3E5BA6AB-0AB5-95C7-E806-5FAA170270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773734" y="4568199"/>
                        <a:ext cx="1080000" cy="1080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>
                        <a:extLst>
                          <a:ext uri="{FF2B5EF4-FFF2-40B4-BE49-F238E27FC236}">
                            <a16:creationId xmlns:a16="http://schemas.microsoft.com/office/drawing/2014/main" id="{87A86FDE-F6AB-8C66-4875-E1960A7070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16320" y="4582712"/>
                        <a:ext cx="588559" cy="95811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7" name="Straight Connector 26">
                        <a:extLst>
                          <a:ext uri="{FF2B5EF4-FFF2-40B4-BE49-F238E27FC236}">
                            <a16:creationId xmlns:a16="http://schemas.microsoft.com/office/drawing/2014/main" id="{BE2051A6-4350-8DBC-35CB-91D2DF7BA73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679372" y="2814805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84EDC893-9DBA-1F88-F8A0-AF87C31D2C5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18315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0ADCCEE2-2962-6042-427E-08FA50956F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02828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01E6C85D-3CE3-5D3E-CA1C-949A3494D3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63539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B86D7442-185D-324E-099B-6A44A261789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926290" y="2808513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96A86195-D42A-FE26-D732-18A20460D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4" y="4415005"/>
                        <a:ext cx="7913917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DEDBC65A-AF08-BD8D-44A0-38EB6794C3D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73085" y="2773783"/>
                        <a:ext cx="7926870" cy="8365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2AB1F8D5-D9A5-B3DA-EA7B-593E760906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383965" y="6036975"/>
                        <a:ext cx="7903036" cy="0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Straight Connector 36">
                        <a:extLst>
                          <a:ext uri="{FF2B5EF4-FFF2-40B4-BE49-F238E27FC236}">
                            <a16:creationId xmlns:a16="http://schemas.microsoft.com/office/drawing/2014/main" id="{70458D46-FB38-E9D7-3DBF-D4C227D303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394857" y="2803919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7974E69-7A6D-C31F-0FAC-1B43B45982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287001" y="2782148"/>
                        <a:ext cx="0" cy="3222172"/>
                      </a:xfrm>
                      <a:prstGeom prst="line">
                        <a:avLst/>
                      </a:prstGeom>
                      <a:ln w="76200" cap="rnd">
                        <a:solidFill>
                          <a:schemeClr val="bg2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BA047AF-3138-3436-D61E-F95D869789BE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3114349" y="5517462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Sapling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44F971D-046B-CA00-AFD2-E8454C585A7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420630" y="5439480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Mature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7A7D8F54-0919-C026-CC85-5F7C45C705BC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7077668" y="561784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Senescent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C2D3D62-DC2E-A97F-1F7F-D9726164BFFD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5776924" y="5285592"/>
                      <a:ext cx="1753697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Old</a:t>
                      </a:r>
                    </a:p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Growth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EE64127-1313-3F79-FEA5-86A35C657349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8441060" y="5355564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Dead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15D2399D-ADE9-2209-0D41-67B84FB3012E}"/>
                      </a:ext>
                    </a:extLst>
                  </p:cNvPr>
                  <p:cNvSpPr txBox="1"/>
                  <p:nvPr/>
                </p:nvSpPr>
                <p:spPr>
                  <a:xfrm>
                    <a:off x="4619332" y="1392857"/>
                    <a:ext cx="2591144" cy="4003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LIFE STAGE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56512CD-DC8F-9B1C-A74C-3E6C941A1A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9426541" y="3227852"/>
                    <a:ext cx="160265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TREE TYPE</a:t>
                    </a:r>
                    <a:endPara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06E3E00-6CE2-ACFF-1F17-637A5C18F0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942" y="3988995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Coniferous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0F19175-F5C8-E48E-9D00-82C443CB384E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16" y="2433446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Deciduous</a:t>
                    </a:r>
                  </a:p>
                </p:txBody>
              </p: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4282028-EEEB-912C-750D-9EC9C3FD72EF}"/>
                    </a:ext>
                  </a:extLst>
                </p:cNvPr>
                <p:cNvSpPr txBox="1"/>
                <p:nvPr/>
              </p:nvSpPr>
              <p:spPr>
                <a:xfrm rot="18940366">
                  <a:off x="2616646" y="5727761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Seedling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90C770E-013C-FA7C-A666-8E0E3AD8D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8265"/>
              <a:stretch/>
            </p:blipFill>
            <p:spPr>
              <a:xfrm>
                <a:off x="3017936" y="3844121"/>
                <a:ext cx="828041" cy="1080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9881F76-9923-41E1-A9B6-0803B2002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5009" y="2395127"/>
                <a:ext cx="827634" cy="1080000"/>
              </a:xfrm>
              <a:prstGeom prst="rect">
                <a:avLst/>
              </a:prstGeom>
            </p:spPr>
          </p:pic>
        </p:grpSp>
        <p:pic>
          <p:nvPicPr>
            <p:cNvPr id="68" name="Picture 67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DD73B47D-7466-48EC-3FDB-B9BF8582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87" y="3831454"/>
              <a:ext cx="669600" cy="1080000"/>
            </a:xfrm>
            <a:prstGeom prst="rect">
              <a:avLst/>
            </a:prstGeom>
          </p:spPr>
        </p:pic>
        <p:pic>
          <p:nvPicPr>
            <p:cNvPr id="70" name="Picture 69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78A0A297-C140-CC1D-7E3F-994C2849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899" y="2437303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06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63046D-2510-FC3C-D81D-2EF35A6B1B11}"/>
              </a:ext>
            </a:extLst>
          </p:cNvPr>
          <p:cNvGrpSpPr/>
          <p:nvPr/>
        </p:nvGrpSpPr>
        <p:grpSpPr>
          <a:xfrm>
            <a:off x="-4097338" y="1116451"/>
            <a:ext cx="20386675" cy="4625097"/>
            <a:chOff x="-8728861" y="650937"/>
            <a:chExt cx="20386675" cy="46250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DEC62-DC52-B723-A78B-A5BAE1D7F54C}"/>
                </a:ext>
              </a:extLst>
            </p:cNvPr>
            <p:cNvGrpSpPr/>
            <p:nvPr/>
          </p:nvGrpSpPr>
          <p:grpSpPr>
            <a:xfrm>
              <a:off x="2030476" y="772679"/>
              <a:ext cx="4207439" cy="4381615"/>
              <a:chOff x="3992280" y="1238192"/>
              <a:chExt cx="4207439" cy="43816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EF66AA-6554-0A17-5EEC-F83F7AF2D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2280" y="1238192"/>
                <a:ext cx="4207439" cy="4381615"/>
              </a:xfrm>
              <a:prstGeom prst="rect">
                <a:avLst/>
              </a:prstGeom>
            </p:spPr>
          </p:pic>
          <p:pic>
            <p:nvPicPr>
              <p:cNvPr id="8" name="Graphic 7" descr="Cursor with solid fill">
                <a:extLst>
                  <a:ext uri="{FF2B5EF4-FFF2-40B4-BE49-F238E27FC236}">
                    <a16:creationId xmlns:a16="http://schemas.microsoft.com/office/drawing/2014/main" id="{08D239CD-8DD0-9088-23E1-1BF5CABAF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41047" y="4186549"/>
                <a:ext cx="549161" cy="549161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3A82F3-40ED-6ABE-6328-47367E2BCFB5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237915" y="2963487"/>
              <a:ext cx="1212460" cy="27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E1A7CE-0FEB-5AEB-EEA1-58A080E058A8}"/>
                </a:ext>
              </a:extLst>
            </p:cNvPr>
            <p:cNvSpPr txBox="1">
              <a:spLocks/>
            </p:cNvSpPr>
            <p:nvPr/>
          </p:nvSpPr>
          <p:spPr>
            <a:xfrm>
              <a:off x="6237914" y="3164620"/>
              <a:ext cx="1212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+20 Years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38FEB9-8C03-C217-D378-3E2220D602ED}"/>
                </a:ext>
              </a:extLst>
            </p:cNvPr>
            <p:cNvGrpSpPr/>
            <p:nvPr/>
          </p:nvGrpSpPr>
          <p:grpSpPr>
            <a:xfrm>
              <a:off x="7450375" y="772679"/>
              <a:ext cx="4207439" cy="4387058"/>
              <a:chOff x="7450375" y="772679"/>
              <a:chExt cx="4207439" cy="438705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56230E-258F-62DD-19F5-B424A7120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0375" y="772679"/>
                <a:ext cx="4207439" cy="4387058"/>
              </a:xfrm>
              <a:prstGeom prst="rect">
                <a:avLst/>
              </a:prstGeom>
            </p:spPr>
          </p:pic>
          <p:pic>
            <p:nvPicPr>
              <p:cNvPr id="21" name="Graphic 20" descr="Cursor with solid fill">
                <a:extLst>
                  <a:ext uri="{FF2B5EF4-FFF2-40B4-BE49-F238E27FC236}">
                    <a16:creationId xmlns:a16="http://schemas.microsoft.com/office/drawing/2014/main" id="{9B7B5F6C-9732-A52C-78AE-F3FFEFB6B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99143" y="3721036"/>
                <a:ext cx="549161" cy="54916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F8269-4C69-2BB7-3718-1D35E3257E11}"/>
                </a:ext>
              </a:extLst>
            </p:cNvPr>
            <p:cNvGrpSpPr/>
            <p:nvPr/>
          </p:nvGrpSpPr>
          <p:grpSpPr>
            <a:xfrm>
              <a:off x="-8728861" y="650937"/>
              <a:ext cx="10153107" cy="4625097"/>
              <a:chOff x="972745" y="1603156"/>
              <a:chExt cx="10153107" cy="46250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1F93AA9-7EF4-EA46-5CAB-C80C0E6D93C0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6E8B25-502F-E9EF-3780-5049475D901E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DEA2906-47D9-96B4-84D5-B443F3177729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A1E86BF3-0E70-8D17-AF96-5E9C7ECBB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793220"/>
                      <a:ext cx="8093816" cy="4224734"/>
                      <a:chOff x="2100941" y="1793220"/>
                      <a:chExt cx="8093816" cy="4224734"/>
                    </a:xfrm>
                  </p:grpSpPr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5193E40F-61FD-CE96-DDA0-18493CFB4A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793220"/>
                        <a:ext cx="7926871" cy="3263194"/>
                        <a:chOff x="2373084" y="2773783"/>
                        <a:chExt cx="7926871" cy="3263194"/>
                      </a:xfrm>
                    </p:grpSpPr>
                    <p:pic>
                      <p:nvPicPr>
                        <p:cNvPr id="43" name="Picture 42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18901BC-AF13-B307-0A37-3D5C58137A2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Picture 43">
                          <a:extLst>
                            <a:ext uri="{FF2B5EF4-FFF2-40B4-BE49-F238E27FC236}">
                              <a16:creationId xmlns:a16="http://schemas.microsoft.com/office/drawing/2014/main" id="{16D3D2B6-82B0-9F56-6123-86626D73E8A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Picture 44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9AB95A96-6CB7-DD10-DB09-976F579E599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Picture 45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ABDFE9C-CA79-76E1-426D-936B4EFAE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7" name="Picture 46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9D1075C-6F36-77A9-8165-5AFE03D7B16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Picture 47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6414894-14DE-02B7-3F7E-5B420C2F594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Picture 48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79F0C60-4760-83F8-8E69-B7EECCAB27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49">
                          <a:extLst>
                            <a:ext uri="{FF2B5EF4-FFF2-40B4-BE49-F238E27FC236}">
                              <a16:creationId xmlns:a16="http://schemas.microsoft.com/office/drawing/2014/main" id="{F216E3FF-D8ED-D2F9-2936-3C6948AB155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0325A60B-9D07-4F39-E8E0-9572D45D6B2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A4CC4B77-5370-87BC-6165-82AA4618CB5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811357F4-B6D1-124D-1A3B-67F27F72E73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>
                          <a:extLst>
                            <a:ext uri="{FF2B5EF4-FFF2-40B4-BE49-F238E27FC236}">
                              <a16:creationId xmlns:a16="http://schemas.microsoft.com/office/drawing/2014/main" id="{2589FF13-591B-406A-058A-7C379D2BAD0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Straight Connector 54">
                          <a:extLst>
                            <a:ext uri="{FF2B5EF4-FFF2-40B4-BE49-F238E27FC236}">
                              <a16:creationId xmlns:a16="http://schemas.microsoft.com/office/drawing/2014/main" id="{747C2766-F2B5-01D3-6EA3-25CF0D95A99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Connector 55">
                          <a:extLst>
                            <a:ext uri="{FF2B5EF4-FFF2-40B4-BE49-F238E27FC236}">
                              <a16:creationId xmlns:a16="http://schemas.microsoft.com/office/drawing/2014/main" id="{E9AFA74A-EE8D-3923-7816-2F3513DF01E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>
                          <a:extLst>
                            <a:ext uri="{FF2B5EF4-FFF2-40B4-BE49-F238E27FC236}">
                              <a16:creationId xmlns:a16="http://schemas.microsoft.com/office/drawing/2014/main" id="{C22A54CC-ED2C-7D9C-440A-02782247824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73783"/>
                          <a:ext cx="7926870" cy="8365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8" name="Straight Connector 57">
                          <a:extLst>
                            <a:ext uri="{FF2B5EF4-FFF2-40B4-BE49-F238E27FC236}">
                              <a16:creationId xmlns:a16="http://schemas.microsoft.com/office/drawing/2014/main" id="{665C54F1-67FF-1FC7-2469-10EB884832C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Straight Connector 58">
                          <a:extLst>
                            <a:ext uri="{FF2B5EF4-FFF2-40B4-BE49-F238E27FC236}">
                              <a16:creationId xmlns:a16="http://schemas.microsoft.com/office/drawing/2014/main" id="{E7F34727-834E-8FE3-F4FD-AB0FA113323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>
                          <a:extLst>
                            <a:ext uri="{FF2B5EF4-FFF2-40B4-BE49-F238E27FC236}">
                              <a16:creationId xmlns:a16="http://schemas.microsoft.com/office/drawing/2014/main" id="{BABE11FE-98E0-C5A0-DB97-04086FA2B1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8FF902E-E44F-DE26-8F60-D585EEEA43C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DAE5940F-AC62-7485-41E9-2A55D9BCD26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FE0CB96B-D348-50B1-1BC9-FA64865C439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355A1E3-5F30-1D7F-A989-43897F92DB2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536D9E8-4773-6759-A260-15BEC39671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FBE35394-75DA-4C14-C88C-045D366802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797DDB8-708C-9E85-D4F1-2EBEB9CDB453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6006913-0A55-D1B1-A5FD-2FB028977F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A0E279A-D9AA-113C-8B97-8E89DD456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6D498D1-F804-FD02-5900-BD89D8E93175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8E1DBB2-E12F-A38B-BDA8-A2F7078E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37C3F2D-38EA-4A2F-D6C9-B28B22F42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 descr="A green clover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DD2E8053-B9F2-414D-A19C-83D344480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1587" y="3831454"/>
                <a:ext cx="669600" cy="1080000"/>
              </a:xfrm>
              <a:prstGeom prst="rect">
                <a:avLst/>
              </a:prstGeom>
            </p:spPr>
          </p:pic>
          <p:pic>
            <p:nvPicPr>
              <p:cNvPr id="26" name="Picture 25" descr="A green leaf on a black background&#10;&#10;Description automatically generated">
                <a:extLst>
                  <a:ext uri="{FF2B5EF4-FFF2-40B4-BE49-F238E27FC236}">
                    <a16:creationId xmlns:a16="http://schemas.microsoft.com/office/drawing/2014/main" id="{A871401B-FB03-EEFB-6D4E-32DF96D1B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899" y="2437303"/>
                <a:ext cx="669600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764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93CB40-A8DB-0409-79A2-486B490F4BA3}"/>
              </a:ext>
            </a:extLst>
          </p:cNvPr>
          <p:cNvGrpSpPr/>
          <p:nvPr/>
        </p:nvGrpSpPr>
        <p:grpSpPr>
          <a:xfrm>
            <a:off x="-162851" y="251928"/>
            <a:ext cx="12750458" cy="4625097"/>
            <a:chOff x="972745" y="1603156"/>
            <a:chExt cx="12750458" cy="4625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A1684D-BA5D-2910-2DA3-866801CA4128}"/>
                </a:ext>
              </a:extLst>
            </p:cNvPr>
            <p:cNvGrpSpPr/>
            <p:nvPr/>
          </p:nvGrpSpPr>
          <p:grpSpPr>
            <a:xfrm>
              <a:off x="972745" y="1603156"/>
              <a:ext cx="10153107" cy="4625097"/>
              <a:chOff x="972745" y="1603156"/>
              <a:chExt cx="10153107" cy="462509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90EF22-DD92-1460-95AE-65E43BAE7E97}"/>
                  </a:ext>
                </a:extLst>
              </p:cNvPr>
              <p:cNvGrpSpPr/>
              <p:nvPr/>
            </p:nvGrpSpPr>
            <p:grpSpPr>
              <a:xfrm>
                <a:off x="972745" y="1603156"/>
                <a:ext cx="10153107" cy="4625097"/>
                <a:chOff x="274816" y="1392857"/>
                <a:chExt cx="10153107" cy="46250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DAC1276-1538-37A2-FADD-2F30738DDD61}"/>
                    </a:ext>
                  </a:extLst>
                </p:cNvPr>
                <p:cNvGrpSpPr/>
                <p:nvPr/>
              </p:nvGrpSpPr>
              <p:grpSpPr>
                <a:xfrm>
                  <a:off x="2100941" y="1801585"/>
                  <a:ext cx="8093816" cy="4216369"/>
                  <a:chOff x="2100941" y="1801585"/>
                  <a:chExt cx="8093816" cy="421636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E5681879-5003-E8C2-87E1-9E15BE910F23}"/>
                      </a:ext>
                    </a:extLst>
                  </p:cNvPr>
                  <p:cNvGrpSpPr/>
                  <p:nvPr/>
                </p:nvGrpSpPr>
                <p:grpSpPr>
                  <a:xfrm>
                    <a:off x="2100941" y="1801585"/>
                    <a:ext cx="7913917" cy="3254829"/>
                    <a:chOff x="2373084" y="2782148"/>
                    <a:chExt cx="7913917" cy="3254829"/>
                  </a:xfrm>
                </p:grpSpPr>
                <p:pic>
                  <p:nvPicPr>
                    <p:cNvPr id="31" name="Picture 30" descr="A logo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62F1FB8A-F43D-1993-6313-4B283B2C06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84620" y="3247915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9E0A69AA-3DB1-2397-CD08-F66FD11D2D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2" y="3295087"/>
                      <a:ext cx="588558" cy="9581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32" descr="A green triangle shaped object&#10;&#10;Description automatically generated">
                      <a:extLst>
                        <a:ext uri="{FF2B5EF4-FFF2-40B4-BE49-F238E27FC236}">
                          <a16:creationId xmlns:a16="http://schemas.microsoft.com/office/drawing/2014/main" id="{68E726CA-17E4-6A80-F7AA-41C0D956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4562604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33" descr="A green circ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F4E69D1F-6D65-81A0-0EA1-B8CF68973B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07682" y="3181960"/>
                      <a:ext cx="1079365" cy="10793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Picture 34" descr="A green triangle with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8B6F8774-42FF-17E7-90BF-73F024A17E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3305" y="4571828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Picture 35" descr="A logo with a green circle&#10;&#10;Description automatically generated">
                      <a:extLst>
                        <a:ext uri="{FF2B5EF4-FFF2-40B4-BE49-F238E27FC236}">
                          <a16:creationId xmlns:a16="http://schemas.microsoft.com/office/drawing/2014/main" id="{4110B2B6-ACDC-8FAE-CA14-D15F418A6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70647" y="3208001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Picture 36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30D0FB-6B90-3E88-CF06-879D60754DF7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4584249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Picture 37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A57B0D1-8DE2-D8F9-E923-C0B6327EB20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62702" y="3164466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" name="Picture 38" descr="A black and gold triangle logo&#10;&#10;Description automatically generated">
                      <a:extLst>
                        <a:ext uri="{FF2B5EF4-FFF2-40B4-BE49-F238E27FC236}">
                          <a16:creationId xmlns:a16="http://schemas.microsoft.com/office/drawing/2014/main" id="{606335A5-59A6-94F6-B840-048A52DE96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73734" y="4568199"/>
                      <a:ext cx="108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C91E9178-5020-0129-0A88-5310463E12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16320" y="4582712"/>
                      <a:ext cx="588559" cy="9581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5ABCB7CD-478B-3A8D-6C01-EF5BDDCC56ED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44557" y="4486914"/>
                      <a:ext cx="720000" cy="108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 descr="A green leaf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446F06A5-4045-F6B9-EF8B-BF394299CBC5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01308" y="3203353"/>
                      <a:ext cx="720000" cy="10800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0AC216A7-240C-D22B-C446-4277F544EF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79372" y="2814805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224DA70-40D2-B833-AD95-3C9A2AAA44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18315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FE21D92-CF99-3099-E647-D410A3FBA1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02828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9746AD15-14C2-C922-6747-21349697E9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63539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364B5E0B-034B-6EC7-A5F9-23E671C569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26290" y="2808513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B41AD7E3-5D16-B35C-A6AB-10BCB9E65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4" y="4415005"/>
                      <a:ext cx="7913917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1041843D-76FB-080B-61AE-FF47EE8A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73085" y="2782148"/>
                      <a:ext cx="791391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42A7C00C-8E33-C31B-44BB-A296442AB4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83965" y="6036975"/>
                      <a:ext cx="7903036" cy="0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522A730-17C8-AD08-A2A2-519F5063A4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94857" y="2803919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531B91A-C397-5EDF-89A9-3F38B905AC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87001" y="2782148"/>
                      <a:ext cx="0" cy="3222172"/>
                    </a:xfrm>
                    <a:prstGeom prst="line">
                      <a:avLst/>
                    </a:prstGeom>
                    <a:ln w="76200" cap="rnd">
                      <a:solidFill>
                        <a:schemeClr val="bg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1E785F-F489-53D1-A8AC-998EDFE510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114349" y="5517462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Sapling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E15DA1C-1385-0DD8-60AB-7F5819154E4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420630" y="5439480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Mature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9E10D21-2551-6BF1-FD69-4A33D6B07506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7077668" y="561784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Senescent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073B370-9AAA-F58E-3AC3-DB5E1A3743E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5776924" y="5285592"/>
                    <a:ext cx="175369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Old</a:t>
                    </a:r>
                  </a:p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Growth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32A9E53-4E8E-ABC1-AC20-B8856A148F13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8441060" y="5355564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Dead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4666AF-4462-D606-D88D-D6DDC4CAA332}"/>
                    </a:ext>
                  </a:extLst>
                </p:cNvPr>
                <p:cNvSpPr txBox="1"/>
                <p:nvPr/>
              </p:nvSpPr>
              <p:spPr>
                <a:xfrm>
                  <a:off x="4619332" y="1392857"/>
                  <a:ext cx="2591144" cy="400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LIFE STAGE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3595696-F98D-5AA5-4D25-4D79785F603D}"/>
                    </a:ext>
                  </a:extLst>
                </p:cNvPr>
                <p:cNvSpPr txBox="1"/>
                <p:nvPr/>
              </p:nvSpPr>
              <p:spPr>
                <a:xfrm rot="5400000">
                  <a:off x="9426541" y="3227852"/>
                  <a:ext cx="160265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bg1">
                          <a:lumMod val="50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TREE TYPE</a:t>
                  </a:r>
                  <a:endParaRPr lang="en-US" sz="2000" dirty="0">
                    <a:solidFill>
                      <a:schemeClr val="bg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95F882-D940-F7C3-2938-6D8BBEDF5475}"/>
                    </a:ext>
                  </a:extLst>
                </p:cNvPr>
                <p:cNvSpPr txBox="1"/>
                <p:nvPr/>
              </p:nvSpPr>
              <p:spPr>
                <a:xfrm>
                  <a:off x="275942" y="3988995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Coniferous</a:t>
                  </a:r>
                  <a:endPara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FB5399-A2E8-0A21-4703-7B9EA731D6D6}"/>
                    </a:ext>
                  </a:extLst>
                </p:cNvPr>
                <p:cNvSpPr txBox="1"/>
                <p:nvPr/>
              </p:nvSpPr>
              <p:spPr>
                <a:xfrm>
                  <a:off x="274816" y="2433446"/>
                  <a:ext cx="17536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Deciduous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050743-D015-A52E-A43F-126124EE7A56}"/>
                  </a:ext>
                </a:extLst>
              </p:cNvPr>
              <p:cNvSpPr txBox="1"/>
              <p:nvPr/>
            </p:nvSpPr>
            <p:spPr>
              <a:xfrm rot="18940366">
                <a:off x="2616646" y="5727761"/>
                <a:ext cx="17536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Seedling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A95E2A-E40F-1AB8-52AD-D5ED8686A1C6}"/>
                </a:ext>
              </a:extLst>
            </p:cNvPr>
            <p:cNvGrpSpPr/>
            <p:nvPr/>
          </p:nvGrpSpPr>
          <p:grpSpPr>
            <a:xfrm>
              <a:off x="11969507" y="3017651"/>
              <a:ext cx="1753696" cy="1270402"/>
              <a:chOff x="621675" y="367460"/>
              <a:chExt cx="1753696" cy="127040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21C07A-439E-E96E-FA65-0064F3722F00}"/>
                  </a:ext>
                </a:extLst>
              </p:cNvPr>
              <p:cNvSpPr txBox="1"/>
              <p:nvPr/>
            </p:nvSpPr>
            <p:spPr>
              <a:xfrm>
                <a:off x="621675" y="1237752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0C5EDF4-F708-AA1B-86B5-9CAC4DB60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054" y="367460"/>
                <a:ext cx="758939" cy="846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03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48E0987F-5C72-806E-7897-334B38A40A65}"/>
              </a:ext>
            </a:extLst>
          </p:cNvPr>
          <p:cNvGrpSpPr/>
          <p:nvPr/>
        </p:nvGrpSpPr>
        <p:grpSpPr>
          <a:xfrm>
            <a:off x="6943322" y="446727"/>
            <a:ext cx="4289741" cy="5964546"/>
            <a:chOff x="3962817" y="367240"/>
            <a:chExt cx="4289741" cy="5964546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BECB5672-A8D6-C0CC-C349-6A4B934AB9D1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65" name="Rectangle 2064">
                <a:extLst>
                  <a:ext uri="{FF2B5EF4-FFF2-40B4-BE49-F238E27FC236}">
                    <a16:creationId xmlns:a16="http://schemas.microsoft.com/office/drawing/2014/main" id="{D641D1F3-4863-B4EB-5CD9-7FB8C5E99F92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12A9D78-7497-BF44-40DD-268CEBBED995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8" y="-5302"/>
                <a:chExt cx="5160771" cy="7024262"/>
              </a:xfrm>
            </p:grpSpPr>
            <p:pic>
              <p:nvPicPr>
                <p:cNvPr id="205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FDFB114B-B9A3-8913-223E-047EE36E55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E5BF35B9-4D03-E534-1630-ABDA363A58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AC0A3C03-1CD3-F26D-FFFA-4E02A52CF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6" name="Picture 5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0DF81FF9-09C1-77CF-C2D8-C346115A0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0E5B788-A4AC-A506-774E-D6A201582F65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5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FF1EA790-59BF-1531-C0A9-FEE9D520D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0B1C69B-CAC5-CB8A-CB3B-849791E9F0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1B9A823-15AE-6F99-48AB-D4B84BFAFCEC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17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DEB61F8-4492-89E0-3CB4-583B7A43A3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2F7514C-73B3-8246-0C0F-0975FB7D92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ACF90A6-E809-DA9F-3D0F-1ABD70A63043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975DB9B-0716-3657-2305-D8D82C3FD1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807E9939-AF60-BCC9-8260-42538C396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7" name="Picture 3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5A286D9-49C2-C8AA-8A25-1F7434C6B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39" name="Picture 38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FCE34B5B-0072-3A4C-F998-345C528C0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  <p:pic>
              <p:nvPicPr>
                <p:cNvPr id="2058" name="Picture 2057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4A6CDBF9-196A-8B2A-FFBD-13F5663C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9770A1F-7F2F-1F56-DBCC-6408068A3E91}"/>
                </a:ext>
              </a:extLst>
            </p:cNvPr>
            <p:cNvSpPr txBox="1"/>
            <p:nvPr/>
          </p:nvSpPr>
          <p:spPr>
            <a:xfrm>
              <a:off x="5569654" y="3697358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550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958F0F0B-4D20-B3A7-997D-6DEF0EEFEAE7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34635093-7482-2EDC-B3D3-F13FB13A6023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AB7E482E-72CA-27F5-5537-7834BBDA8F92}"/>
                </a:ext>
              </a:extLst>
            </p:cNvPr>
            <p:cNvSpPr txBox="1"/>
            <p:nvPr/>
          </p:nvSpPr>
          <p:spPr>
            <a:xfrm>
              <a:off x="7203746" y="399514"/>
              <a:ext cx="1025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750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D4E9271-3F41-8783-C80B-1A29C445789D}"/>
              </a:ext>
            </a:extLst>
          </p:cNvPr>
          <p:cNvGrpSpPr/>
          <p:nvPr/>
        </p:nvGrpSpPr>
        <p:grpSpPr>
          <a:xfrm>
            <a:off x="988310" y="445406"/>
            <a:ext cx="4289741" cy="5964546"/>
            <a:chOff x="3962817" y="367240"/>
            <a:chExt cx="4289741" cy="5964546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091B9C4-1B49-065D-5BE6-399DC5B85277}"/>
                </a:ext>
              </a:extLst>
            </p:cNvPr>
            <p:cNvGrpSpPr/>
            <p:nvPr/>
          </p:nvGrpSpPr>
          <p:grpSpPr>
            <a:xfrm>
              <a:off x="3962817" y="367240"/>
              <a:ext cx="4289741" cy="5964546"/>
              <a:chOff x="3962817" y="367240"/>
              <a:chExt cx="4289741" cy="5964546"/>
            </a:xfrm>
          </p:grpSpPr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C3584C41-0890-EB36-0B38-390A9B4FE4C5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99" name="Group 2098">
                <a:extLst>
                  <a:ext uri="{FF2B5EF4-FFF2-40B4-BE49-F238E27FC236}">
                    <a16:creationId xmlns:a16="http://schemas.microsoft.com/office/drawing/2014/main" id="{D42F8B98-86D3-D9DF-7C3A-C6AF6F1498B3}"/>
                  </a:ext>
                </a:extLst>
              </p:cNvPr>
              <p:cNvGrpSpPr/>
              <p:nvPr/>
            </p:nvGrpSpPr>
            <p:grpSpPr>
              <a:xfrm>
                <a:off x="3962817" y="3560078"/>
                <a:ext cx="4266365" cy="2771708"/>
                <a:chOff x="-46548" y="3665423"/>
                <a:chExt cx="5160771" cy="3353537"/>
              </a:xfrm>
            </p:grpSpPr>
            <p:pic>
              <p:nvPicPr>
                <p:cNvPr id="210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5FAAFB47-B199-4489-3C8B-1680D89896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869DB43F-179E-E6AB-F8E1-22888A75AE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2" name="Picture 210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97288E0F-E2A3-3303-5EF4-7193FEE68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2103" name="Picture 210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BEA2F145-AAED-B847-B6B9-44F184C90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2104" name="Group 2103">
                  <a:extLst>
                    <a:ext uri="{FF2B5EF4-FFF2-40B4-BE49-F238E27FC236}">
                      <a16:creationId xmlns:a16="http://schemas.microsoft.com/office/drawing/2014/main" id="{35D1CD3C-4306-A9F0-6C14-278EA5AF4A1C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70A9DEC-0E39-B4C1-3CF5-B83835EBC1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24166227-F5BC-8105-D731-DBCC2D42DA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5" name="Group 2104">
                  <a:extLst>
                    <a:ext uri="{FF2B5EF4-FFF2-40B4-BE49-F238E27FC236}">
                      <a16:creationId xmlns:a16="http://schemas.microsoft.com/office/drawing/2014/main" id="{E6F0FBB3-9F5A-2A74-DEA5-182D31F83B37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1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9731062-DCB6-6500-DFE6-3D92FBB7A4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05D73F38-29CE-0136-E6E9-418264A1DA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06" name="Group 2105">
                  <a:extLst>
                    <a:ext uri="{FF2B5EF4-FFF2-40B4-BE49-F238E27FC236}">
                      <a16:creationId xmlns:a16="http://schemas.microsoft.com/office/drawing/2014/main" id="{4FA1E857-3248-136E-8D06-215FA286F355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109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94C63C43-F2DA-ACF5-ADF0-670A6B0681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657FA657-385E-477B-D80D-5E8B11FD54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107" name="Picture 210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AA85BA6F-32C2-96CB-04DD-F0A890F22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8" y="5843289"/>
                  <a:ext cx="2178290" cy="1175671"/>
                </a:xfrm>
                <a:prstGeom prst="rect">
                  <a:avLst/>
                </a:prstGeom>
              </p:spPr>
            </p:pic>
            <p:pic>
              <p:nvPicPr>
                <p:cNvPr id="2108" name="Picture 210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C5031A66-6E76-5357-F5A5-31368661D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4" y="5786186"/>
                  <a:ext cx="2838186" cy="1175671"/>
                </a:xfrm>
                <a:prstGeom prst="rect">
                  <a:avLst/>
                </a:prstGeom>
              </p:spPr>
            </p:pic>
          </p:grp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4743F8CD-3353-0139-04DC-24C533DE152B}"/>
                </a:ext>
              </a:extLst>
            </p:cNvPr>
            <p:cNvSpPr txBox="1"/>
            <p:nvPr/>
          </p:nvSpPr>
          <p:spPr>
            <a:xfrm>
              <a:off x="4073805" y="4669623"/>
              <a:ext cx="125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1,400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8550B7EF-1042-00B0-70BE-11D66ED808FF}"/>
                </a:ext>
              </a:extLst>
            </p:cNvPr>
            <p:cNvSpPr txBox="1"/>
            <p:nvPr/>
          </p:nvSpPr>
          <p:spPr>
            <a:xfrm>
              <a:off x="5297572" y="5682405"/>
              <a:ext cx="1297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0C0DD919-881F-DE06-A6AB-A89A69C0188F}"/>
                </a:ext>
              </a:extLst>
            </p:cNvPr>
            <p:cNvSpPr txBox="1"/>
            <p:nvPr/>
          </p:nvSpPr>
          <p:spPr>
            <a:xfrm>
              <a:off x="7011020" y="399514"/>
              <a:ext cx="121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1,300 GtC</a:t>
              </a:r>
              <a:endPara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0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30AA04B6-F3BE-E4AA-81D5-F1445724D16E}"/>
              </a:ext>
            </a:extLst>
          </p:cNvPr>
          <p:cNvGrpSpPr/>
          <p:nvPr/>
        </p:nvGrpSpPr>
        <p:grpSpPr>
          <a:xfrm>
            <a:off x="-415480" y="613941"/>
            <a:ext cx="12341951" cy="4625097"/>
            <a:chOff x="-415480" y="613941"/>
            <a:chExt cx="12341951" cy="46250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6E090F9-96ED-9948-F43C-194BEF824BDF}"/>
                </a:ext>
              </a:extLst>
            </p:cNvPr>
            <p:cNvGrpSpPr/>
            <p:nvPr/>
          </p:nvGrpSpPr>
          <p:grpSpPr>
            <a:xfrm>
              <a:off x="-415480" y="613941"/>
              <a:ext cx="12341951" cy="4625097"/>
              <a:chOff x="-415480" y="613941"/>
              <a:chExt cx="12341951" cy="46250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7C2995-4F3A-FAA0-D491-F50B5E5CB517}"/>
                  </a:ext>
                </a:extLst>
              </p:cNvPr>
              <p:cNvGrpSpPr/>
              <p:nvPr/>
            </p:nvGrpSpPr>
            <p:grpSpPr>
              <a:xfrm>
                <a:off x="-415480" y="613941"/>
                <a:ext cx="10153107" cy="4625097"/>
                <a:chOff x="972745" y="1603156"/>
                <a:chExt cx="10153107" cy="46250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B26B1B30-FFFE-9B28-89C6-03748E9F6DF7}"/>
                    </a:ext>
                  </a:extLst>
                </p:cNvPr>
                <p:cNvGrpSpPr/>
                <p:nvPr/>
              </p:nvGrpSpPr>
              <p:grpSpPr>
                <a:xfrm>
                  <a:off x="972745" y="1603156"/>
                  <a:ext cx="10153107" cy="4625097"/>
                  <a:chOff x="972745" y="1603156"/>
                  <a:chExt cx="10153107" cy="462509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4CC2F45-50A4-5719-84A5-7027799A97F3}"/>
                      </a:ext>
                    </a:extLst>
                  </p:cNvPr>
                  <p:cNvGrpSpPr/>
                  <p:nvPr/>
                </p:nvGrpSpPr>
                <p:grpSpPr>
                  <a:xfrm>
                    <a:off x="972745" y="1603156"/>
                    <a:ext cx="10153107" cy="4625097"/>
                    <a:chOff x="274816" y="1392857"/>
                    <a:chExt cx="10153107" cy="462509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46AF26FD-8935-5CF2-C503-6A28B5EAB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00941" y="1801585"/>
                      <a:ext cx="8093816" cy="4216369"/>
                      <a:chOff x="2100941" y="1801585"/>
                      <a:chExt cx="8093816" cy="4216369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97776AE-462E-EB6E-570D-861C38235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00941" y="1801585"/>
                        <a:ext cx="7913917" cy="3254829"/>
                        <a:chOff x="2373084" y="2782148"/>
                        <a:chExt cx="7913917" cy="3254829"/>
                      </a:xfrm>
                    </p:grpSpPr>
                    <p:pic>
                      <p:nvPicPr>
                        <p:cNvPr id="36" name="Picture 35" descr="A logo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387447C-D13B-49BA-5AEF-A40C2069C1A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84620" y="3247915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Picture 36">
                          <a:extLst>
                            <a:ext uri="{FF2B5EF4-FFF2-40B4-BE49-F238E27FC236}">
                              <a16:creationId xmlns:a16="http://schemas.microsoft.com/office/drawing/2014/main" id="{DD36B5EA-79B0-40D3-D670-EB966630D5F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2" y="3295087"/>
                          <a:ext cx="588558" cy="95811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37" descr="A green triangle shaped objec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692A86-F63A-E637-E673-0EBC9E2E46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4562604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38" descr="A green circ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34C5753-9F76-1D79-431C-E427BD86E6E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07682" y="3181960"/>
                          <a:ext cx="1079365" cy="10793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39" descr="A green triangle with a black background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2CD79CCD-90F6-FCF2-0409-4FF5F0DD2A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03305" y="4571828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 descr="A logo with a green circle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E9C5B06-A257-9EC8-B75F-25EC26CEA8E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470647" y="3208001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 descr="A black and gold triangle logo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B983C88-E96F-038B-AEA4-41E09A123C1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773734" y="4568199"/>
                          <a:ext cx="1080000" cy="1080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Picture 42">
                          <a:extLst>
                            <a:ext uri="{FF2B5EF4-FFF2-40B4-BE49-F238E27FC236}">
                              <a16:creationId xmlns:a16="http://schemas.microsoft.com/office/drawing/2014/main" id="{B63B2FD6-E6DC-9209-765D-5654AE4E6CD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316320" y="4582712"/>
                          <a:ext cx="588559" cy="95811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FC32F121-10E4-9828-DB05-02FF0946257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679372" y="2814805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" name="Straight Connector 44">
                          <a:extLst>
                            <a:ext uri="{FF2B5EF4-FFF2-40B4-BE49-F238E27FC236}">
                              <a16:creationId xmlns:a16="http://schemas.microsoft.com/office/drawing/2014/main" id="{F3259711-1690-8654-C285-57158EDFFF7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018315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" name="Straight Connector 45">
                          <a:extLst>
                            <a:ext uri="{FF2B5EF4-FFF2-40B4-BE49-F238E27FC236}">
                              <a16:creationId xmlns:a16="http://schemas.microsoft.com/office/drawing/2014/main" id="{5CF53E19-7796-25C6-801C-BF30679D84B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6302828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" name="Straight Connector 46">
                          <a:extLst>
                            <a:ext uri="{FF2B5EF4-FFF2-40B4-BE49-F238E27FC236}">
                              <a16:creationId xmlns:a16="http://schemas.microsoft.com/office/drawing/2014/main" id="{6B52F0BD-ACBC-A3BC-1980-0DC9256290E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663539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8" name="Straight Connector 47">
                          <a:extLst>
                            <a:ext uri="{FF2B5EF4-FFF2-40B4-BE49-F238E27FC236}">
                              <a16:creationId xmlns:a16="http://schemas.microsoft.com/office/drawing/2014/main" id="{050B52D9-30E3-866C-7992-A0CE4F9134E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8926290" y="2808513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Straight Connector 48">
                          <a:extLst>
                            <a:ext uri="{FF2B5EF4-FFF2-40B4-BE49-F238E27FC236}">
                              <a16:creationId xmlns:a16="http://schemas.microsoft.com/office/drawing/2014/main" id="{F5DE9725-3911-DE55-8CFE-9B5B4AD246D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4" y="4415005"/>
                          <a:ext cx="7913917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" name="Straight Connector 49">
                          <a:extLst>
                            <a:ext uri="{FF2B5EF4-FFF2-40B4-BE49-F238E27FC236}">
                              <a16:creationId xmlns:a16="http://schemas.microsoft.com/office/drawing/2014/main" id="{A4657790-8C21-1849-6136-FC817F3A508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73085" y="2782148"/>
                          <a:ext cx="791391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>
                          <a:extLst>
                            <a:ext uri="{FF2B5EF4-FFF2-40B4-BE49-F238E27FC236}">
                              <a16:creationId xmlns:a16="http://schemas.microsoft.com/office/drawing/2014/main" id="{B8F51D50-77BB-9965-AE4E-953533126C3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383965" y="6036975"/>
                          <a:ext cx="7903036" cy="0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1283A267-A209-49DC-C154-3D92FB26235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394857" y="2803919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Straight Connector 52">
                          <a:extLst>
                            <a:ext uri="{FF2B5EF4-FFF2-40B4-BE49-F238E27FC236}">
                              <a16:creationId xmlns:a16="http://schemas.microsoft.com/office/drawing/2014/main" id="{A3C27715-0069-702A-0F04-01AFBFD80D3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0287001" y="2782148"/>
                          <a:ext cx="0" cy="3222172"/>
                        </a:xfrm>
                        <a:prstGeom prst="line">
                          <a:avLst/>
                        </a:prstGeom>
                        <a:ln w="76200" cap="rnd">
                          <a:solidFill>
                            <a:schemeClr val="bg2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4B9130AC-E150-BB3F-2671-6C519CEDAF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87248" y="1838856"/>
                        <a:ext cx="119821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 1</a:t>
                        </a:r>
                        <a:endPara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31E4814-1FDC-555A-3F37-A6BB6D0D450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3114349" y="5517462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Sapling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62FD39A-FFDA-2FDE-B04A-B082713A30F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4420630" y="5439480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Mature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94563F04-F499-A2DB-8775-74B6C22FF8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7077668" y="561784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Senescent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B96D4FF-36EA-B4A3-C6A0-EAAEB6BC207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5776924" y="5285592"/>
                        <a:ext cx="175369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Old</a:t>
                        </a:r>
                      </a:p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Growth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16BC4FD4-DB22-E39D-E2F6-E3B24545F17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8900000">
                        <a:off x="8441060" y="5355564"/>
                        <a:ext cx="1753697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GB" sz="20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Dead</a:t>
                        </a:r>
                        <a:endPara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59A901A-614C-7381-EE69-EDEBA083ED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19332" y="1392857"/>
                      <a:ext cx="2591144" cy="400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LIFE STAGE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376218-69BB-0868-23EE-8667781DD466}"/>
                        </a:ext>
                      </a:extLst>
                    </p:cNvPr>
                    <p:cNvSpPr txBox="1"/>
                    <p:nvPr/>
                  </p:nvSpPr>
                  <p:spPr>
                    <a:xfrm rot="5400000">
                      <a:off x="9426541" y="3227852"/>
                      <a:ext cx="160265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 TYPE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340E629-1C3D-1026-0E83-5C5EA24E9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5942" y="3988995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Coniferous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6C9EB7E7-3980-0463-5C3D-62BF535B1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4816" y="2433446"/>
                      <a:ext cx="1753697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GB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Deciduous</a:t>
                      </a:r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E987AE-2095-DC3F-74EE-728B33D6D75C}"/>
                      </a:ext>
                    </a:extLst>
                  </p:cNvPr>
                  <p:cNvSpPr txBox="1"/>
                  <p:nvPr/>
                </p:nvSpPr>
                <p:spPr>
                  <a:xfrm rot="18940366">
                    <a:off x="2616646" y="5727761"/>
                    <a:ext cx="17536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Seedling</a:t>
                    </a:r>
                    <a:endPara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3E4551-CDB5-4DF7-C98C-0C8BCC8ED59F}"/>
                      </a:ext>
                    </a:extLst>
                  </p:cNvPr>
                  <p:cNvSpPr txBox="1"/>
                  <p:nvPr/>
                </p:nvSpPr>
                <p:spPr>
                  <a:xfrm>
                    <a:off x="4185393" y="2063755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0B4FF6-9758-9AF4-8833-B2AE5B27C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90283" y="203924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77BF488-CD73-E257-1379-020F59A98D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64849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26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8C8E19D-6DC9-CF5F-F56C-067F21696E44}"/>
                      </a:ext>
                    </a:extLst>
                  </p:cNvPr>
                  <p:cNvSpPr txBox="1"/>
                  <p:nvPr/>
                </p:nvSpPr>
                <p:spPr>
                  <a:xfrm>
                    <a:off x="2834388" y="485855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9757A9B-86BC-16BF-AD61-0851FF294FD8}"/>
                      </a:ext>
                    </a:extLst>
                  </p:cNvPr>
                  <p:cNvSpPr txBox="1"/>
                  <p:nvPr/>
                </p:nvSpPr>
                <p:spPr>
                  <a:xfrm>
                    <a:off x="4116143" y="4893238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3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8C10B0-D719-DC12-E7D3-C391971947A0}"/>
                      </a:ext>
                    </a:extLst>
                  </p:cNvPr>
                  <p:cNvSpPr txBox="1"/>
                  <p:nvPr/>
                </p:nvSpPr>
                <p:spPr>
                  <a:xfrm>
                    <a:off x="6869345" y="2067806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47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202580E-37EC-B4EC-D701-6694F53B4DC6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619" y="4892113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60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BE6F45D-1CA8-4CF6-3A0D-1C434301DE6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3862" y="489211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90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932659E-DCA0-DD41-0197-8A0AD2ED9E0D}"/>
                      </a:ext>
                    </a:extLst>
                  </p:cNvPr>
                  <p:cNvSpPr txBox="1"/>
                  <p:nvPr/>
                </p:nvSpPr>
                <p:spPr>
                  <a:xfrm>
                    <a:off x="8180384" y="206148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70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8D54D80-35F9-21B8-6DD2-F892B814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9436177" y="2076272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80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794122-47D1-179A-B1B2-6DC2B418B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428272" y="4881564"/>
                    <a:ext cx="119821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Age 100</a:t>
                    </a:r>
                    <a:endPara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3E2C24B-A40F-1A1A-69D5-A83AE3FC8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8265"/>
                <a:stretch/>
              </p:blipFill>
              <p:spPr>
                <a:xfrm>
                  <a:off x="3017936" y="3844121"/>
                  <a:ext cx="828041" cy="1080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1417563-30CB-EA41-C220-B3B52912E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5009" y="2395127"/>
                  <a:ext cx="827634" cy="10800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42D7975-21B0-A41F-7819-906E38B35394}"/>
                  </a:ext>
                </a:extLst>
              </p:cNvPr>
              <p:cNvSpPr txBox="1"/>
              <p:nvPr/>
            </p:nvSpPr>
            <p:spPr>
              <a:xfrm>
                <a:off x="10172775" y="2809969"/>
                <a:ext cx="1753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Empty Land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7E87BAA-FD5D-A807-570C-1525B20C2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70154" y="1939677"/>
                <a:ext cx="758939" cy="846288"/>
              </a:xfrm>
              <a:prstGeom prst="rect">
                <a:avLst/>
              </a:prstGeom>
            </p:spPr>
          </p:pic>
        </p:grpSp>
        <p:pic>
          <p:nvPicPr>
            <p:cNvPr id="57" name="Picture 56" descr="A green clover leaf on a black background&#10;&#10;Description automatically generated">
              <a:extLst>
                <a:ext uri="{FF2B5EF4-FFF2-40B4-BE49-F238E27FC236}">
                  <a16:creationId xmlns:a16="http://schemas.microsoft.com/office/drawing/2014/main" id="{E327B620-898B-E7F7-F522-503EAFF9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233" y="2827210"/>
              <a:ext cx="669600" cy="1080000"/>
            </a:xfrm>
            <a:prstGeom prst="rect">
              <a:avLst/>
            </a:prstGeom>
          </p:spPr>
        </p:pic>
        <p:pic>
          <p:nvPicPr>
            <p:cNvPr id="58" name="Picture 57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0C109E53-2F27-2053-3221-2489AF6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545" y="1433059"/>
              <a:ext cx="6696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6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3B611-9FAD-863E-7D69-F39771DA0EEA}"/>
              </a:ext>
            </a:extLst>
          </p:cNvPr>
          <p:cNvGrpSpPr/>
          <p:nvPr/>
        </p:nvGrpSpPr>
        <p:grpSpPr>
          <a:xfrm>
            <a:off x="898205" y="0"/>
            <a:ext cx="10395589" cy="6727292"/>
            <a:chOff x="800015" y="511100"/>
            <a:chExt cx="10395589" cy="67272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7D99EAE-5E06-5957-9FE1-D7767B771209}"/>
                </a:ext>
              </a:extLst>
            </p:cNvPr>
            <p:cNvGrpSpPr/>
            <p:nvPr/>
          </p:nvGrpSpPr>
          <p:grpSpPr>
            <a:xfrm>
              <a:off x="6978002" y="652341"/>
              <a:ext cx="4217602" cy="6586051"/>
              <a:chOff x="7174383" y="257701"/>
              <a:chExt cx="4217602" cy="65860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3558F9C-C7DC-79CF-A83A-3ABBA533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74383" y="1049614"/>
                <a:ext cx="4093746" cy="508458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29F55-8E1A-418A-475E-8FD7E5883A7D}"/>
                  </a:ext>
                </a:extLst>
              </p:cNvPr>
              <p:cNvSpPr txBox="1"/>
              <p:nvPr/>
            </p:nvSpPr>
            <p:spPr>
              <a:xfrm>
                <a:off x="7556314" y="6135866"/>
                <a:ext cx="37118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Last Processed Action(s)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366352-C2E6-BFB6-24CC-0F77A01383B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8166262" y="4701092"/>
                <a:ext cx="1245960" cy="143477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6791DAC-D35D-207A-0A6D-D4A5929F1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658" y="4146119"/>
                <a:ext cx="1050450" cy="1851052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BED96C-CA4C-4027-29F0-490B1B1F1E9D}"/>
                  </a:ext>
                </a:extLst>
              </p:cNvPr>
              <p:cNvSpPr txBox="1"/>
              <p:nvPr/>
            </p:nvSpPr>
            <p:spPr>
              <a:xfrm>
                <a:off x="7451441" y="257701"/>
                <a:ext cx="39405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Next Planned Actions with Year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2A48928-A728-2319-9CE5-676472500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943" y="1049614"/>
                <a:ext cx="257671" cy="104812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6FCBC06-CEBF-C8EA-B63D-7F7445DE97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4151" y="1049614"/>
                <a:ext cx="1097792" cy="1520896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Cursor with solid fill">
                <a:extLst>
                  <a:ext uri="{FF2B5EF4-FFF2-40B4-BE49-F238E27FC236}">
                    <a16:creationId xmlns:a16="http://schemas.microsoft.com/office/drawing/2014/main" id="{211C8203-AC76-CA8C-DFED-D0C956013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21256" y="4705885"/>
                <a:ext cx="365760" cy="365760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1545FE-0FBA-229A-BD73-5EF41A076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97" y="3538766"/>
              <a:ext cx="859971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3AC026-BB4C-C7AF-27E4-1DB771C513BD}"/>
                </a:ext>
              </a:extLst>
            </p:cNvPr>
            <p:cNvGrpSpPr/>
            <p:nvPr/>
          </p:nvGrpSpPr>
          <p:grpSpPr>
            <a:xfrm>
              <a:off x="800015" y="511100"/>
              <a:ext cx="5148854" cy="6055332"/>
              <a:chOff x="489943" y="163583"/>
              <a:chExt cx="5148854" cy="605533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EB28FDD-AF36-4101-917C-B5A1CED8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530" y="1134328"/>
                <a:ext cx="3953961" cy="5084587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8A1EF7-6DC0-8AD7-869A-38484F83D6A5}"/>
                  </a:ext>
                </a:extLst>
              </p:cNvPr>
              <p:cNvSpPr txBox="1"/>
              <p:nvPr/>
            </p:nvSpPr>
            <p:spPr>
              <a:xfrm>
                <a:off x="3156854" y="524846"/>
                <a:ext cx="2481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Plan Button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9D7CB82-C12B-A9FA-C5DF-8854148BF992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4397826" y="924956"/>
                <a:ext cx="0" cy="508349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8B4201-2558-74F7-6A11-9D5BDA4DBF53}"/>
                  </a:ext>
                </a:extLst>
              </p:cNvPr>
              <p:cNvSpPr txBox="1"/>
              <p:nvPr/>
            </p:nvSpPr>
            <p:spPr>
              <a:xfrm>
                <a:off x="489943" y="163583"/>
                <a:ext cx="3004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15D27F-9A30-D1DA-7184-8697C079AF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79" y="541265"/>
                <a:ext cx="0" cy="752828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3E90AD-DE34-3AAB-E9CC-E281516EA633}"/>
                  </a:ext>
                </a:extLst>
              </p:cNvPr>
              <p:cNvSpPr txBox="1"/>
              <p:nvPr/>
            </p:nvSpPr>
            <p:spPr>
              <a:xfrm>
                <a:off x="1098022" y="2733715"/>
                <a:ext cx="30044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Display</a:t>
                </a:r>
                <a:endPara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858E07-F702-F25D-2B10-646552D08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1224" y="1914861"/>
                <a:ext cx="0" cy="818854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05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EB1A981-EDAE-AC19-E24E-3B28E6172588}"/>
              </a:ext>
            </a:extLst>
          </p:cNvPr>
          <p:cNvGrpSpPr/>
          <p:nvPr/>
        </p:nvGrpSpPr>
        <p:grpSpPr>
          <a:xfrm>
            <a:off x="992510" y="591825"/>
            <a:ext cx="10206979" cy="5674349"/>
            <a:chOff x="992510" y="591825"/>
            <a:chExt cx="10206979" cy="567434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084017-69DB-E533-85C4-C91EA3ADDD47}"/>
                </a:ext>
              </a:extLst>
            </p:cNvPr>
            <p:cNvGrpSpPr/>
            <p:nvPr/>
          </p:nvGrpSpPr>
          <p:grpSpPr>
            <a:xfrm>
              <a:off x="992510" y="591825"/>
              <a:ext cx="10206979" cy="5674349"/>
              <a:chOff x="762840" y="214800"/>
              <a:chExt cx="10206979" cy="567434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C3A9EE6-EB2B-DA76-4BB5-2D5FA3AC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9369" y="968851"/>
                <a:ext cx="6753261" cy="49202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8E55A1-2795-B021-6D6F-E53037D31D1C}"/>
                  </a:ext>
                </a:extLst>
              </p:cNvPr>
              <p:cNvSpPr txBox="1"/>
              <p:nvPr/>
            </p:nvSpPr>
            <p:spPr>
              <a:xfrm>
                <a:off x="5312228" y="214800"/>
                <a:ext cx="21553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Rotation Period Display/Textbox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1E204ACF-C43D-0E2D-FC5B-06C1F547E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456" y="792318"/>
                <a:ext cx="0" cy="37531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8DBD2-40CA-434A-6E2F-CCF6327D7789}"/>
                  </a:ext>
                </a:extLst>
              </p:cNvPr>
              <p:cNvSpPr txBox="1"/>
              <p:nvPr/>
            </p:nvSpPr>
            <p:spPr>
              <a:xfrm>
                <a:off x="2024743" y="369508"/>
                <a:ext cx="2155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Home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F3F937-432B-D55E-55B8-23BFD140EA8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3102429" y="708062"/>
                <a:ext cx="0" cy="38050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7FF590-2B07-4AB6-A97D-4220399FC1EC}"/>
                  </a:ext>
                </a:extLst>
              </p:cNvPr>
              <p:cNvSpPr txBox="1"/>
              <p:nvPr/>
            </p:nvSpPr>
            <p:spPr>
              <a:xfrm>
                <a:off x="5493656" y="1494503"/>
                <a:ext cx="1818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7F471CF-B5D0-640B-8707-864E556EE1BF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>
                <a:off x="7312599" y="1663780"/>
                <a:ext cx="619458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9EE2AA-B535-21DF-81E0-6CE55FB00D13}"/>
                  </a:ext>
                </a:extLst>
              </p:cNvPr>
              <p:cNvSpPr txBox="1"/>
              <p:nvPr/>
            </p:nvSpPr>
            <p:spPr>
              <a:xfrm>
                <a:off x="8158708" y="217396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Save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1197C38-0883-F330-2E0E-520C4D326062}"/>
                  </a:ext>
                </a:extLst>
              </p:cNvPr>
              <p:cNvCxnSpPr>
                <a:cxnSpLocks/>
                <a:stCxn id="28" idx="2"/>
              </p:cNvCxnSpPr>
              <p:nvPr/>
            </p:nvCxnSpPr>
            <p:spPr>
              <a:xfrm>
                <a:off x="8657771" y="802171"/>
                <a:ext cx="0" cy="656047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7C1B9-94C0-B38E-4399-9F71456F0B8B}"/>
                  </a:ext>
                </a:extLst>
              </p:cNvPr>
              <p:cNvSpPr txBox="1"/>
              <p:nvPr/>
            </p:nvSpPr>
            <p:spPr>
              <a:xfrm>
                <a:off x="9971693" y="1371392"/>
                <a:ext cx="9981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CD9EF23-B5A2-06B7-4264-AD6E43425E68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9390741" y="1663780"/>
                <a:ext cx="580952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5335E-A40F-5FF2-6C27-B33BDEF80949}"/>
                  </a:ext>
                </a:extLst>
              </p:cNvPr>
              <p:cNvSpPr txBox="1"/>
              <p:nvPr/>
            </p:nvSpPr>
            <p:spPr>
              <a:xfrm>
                <a:off x="986592" y="1992454"/>
                <a:ext cx="1429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869F0E8-751E-C3B2-2137-72217A671945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>
                <a:off x="2416249" y="2161731"/>
                <a:ext cx="499063" cy="1756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D866-D7D3-E403-CBEC-754AD02F6870}"/>
                  </a:ext>
                </a:extLst>
              </p:cNvPr>
              <p:cNvSpPr txBox="1"/>
              <p:nvPr/>
            </p:nvSpPr>
            <p:spPr>
              <a:xfrm>
                <a:off x="762840" y="2494124"/>
                <a:ext cx="1653409" cy="33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Tag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5D20BEE-1722-6B05-4988-4A96D13418E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>
                <a:off x="2416249" y="2662523"/>
                <a:ext cx="1763866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C3D61A-8E2F-A556-9AD7-A212621EC139}"/>
                  </a:ext>
                </a:extLst>
              </p:cNvPr>
              <p:cNvSpPr txBox="1"/>
              <p:nvPr/>
            </p:nvSpPr>
            <p:spPr>
              <a:xfrm>
                <a:off x="1048278" y="4460192"/>
                <a:ext cx="1095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Picker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E289BC-8974-F864-C50E-79FB73F74F29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2144106" y="4752580"/>
                <a:ext cx="686180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6AE2B22-2413-FFF8-E5F2-3C88899E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9" b="11089"/>
            <a:stretch/>
          </p:blipFill>
          <p:spPr>
            <a:xfrm>
              <a:off x="5723326" y="2764766"/>
              <a:ext cx="1176695" cy="954564"/>
            </a:xfrm>
            <a:prstGeom prst="rect">
              <a:avLst/>
            </a:prstGeom>
          </p:spPr>
        </p:pic>
        <p:pic>
          <p:nvPicPr>
            <p:cNvPr id="67" name="Graphic 66" descr="Cursor with solid fill">
              <a:extLst>
                <a:ext uri="{FF2B5EF4-FFF2-40B4-BE49-F238E27FC236}">
                  <a16:creationId xmlns:a16="http://schemas.microsoft.com/office/drawing/2014/main" id="{D05E3AC3-F91A-B91D-896C-9EC0A17D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5764" y="3090446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06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AB90615-D354-6392-DDB9-03952EBCA442}"/>
              </a:ext>
            </a:extLst>
          </p:cNvPr>
          <p:cNvGrpSpPr/>
          <p:nvPr/>
        </p:nvGrpSpPr>
        <p:grpSpPr>
          <a:xfrm>
            <a:off x="0" y="415162"/>
            <a:ext cx="12096570" cy="6027676"/>
            <a:chOff x="-938581" y="496837"/>
            <a:chExt cx="12096570" cy="602767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472D6-94B6-95B0-EC89-619F808A0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010" y="1115725"/>
              <a:ext cx="10123979" cy="46265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393302-C429-8A17-AA68-4715FA9AD952}"/>
                </a:ext>
              </a:extLst>
            </p:cNvPr>
            <p:cNvSpPr txBox="1"/>
            <p:nvPr/>
          </p:nvSpPr>
          <p:spPr>
            <a:xfrm>
              <a:off x="393340" y="703502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F99B94-4497-8F59-BF8D-2CFB02276C6C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471026" y="1042056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CCEE7C-0253-58F6-2D0C-FBF047ACBFC6}"/>
                </a:ext>
              </a:extLst>
            </p:cNvPr>
            <p:cNvSpPr txBox="1"/>
            <p:nvPr/>
          </p:nvSpPr>
          <p:spPr>
            <a:xfrm>
              <a:off x="7402971" y="496837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FD93BE-B259-7DA7-5494-DB4738D9953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199" y="1074355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8E14AD-C1C2-087B-3CCB-B9CC28AFCCD9}"/>
                </a:ext>
              </a:extLst>
            </p:cNvPr>
            <p:cNvSpPr txBox="1"/>
            <p:nvPr/>
          </p:nvSpPr>
          <p:spPr>
            <a:xfrm>
              <a:off x="4476778" y="74966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93D988-8772-49A2-EEA3-18B90E37734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75841" y="1334443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1E57C3-F86C-19D5-49BB-E631055284BA}"/>
                </a:ext>
              </a:extLst>
            </p:cNvPr>
            <p:cNvSpPr txBox="1"/>
            <p:nvPr/>
          </p:nvSpPr>
          <p:spPr>
            <a:xfrm>
              <a:off x="5674574" y="775438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765532-C3D8-E19A-2FC8-48BA2D2E6E5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5841402" y="1360213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72F1F-7EA8-4A59-3A21-77E5B74C0783}"/>
                </a:ext>
              </a:extLst>
            </p:cNvPr>
            <p:cNvSpPr txBox="1"/>
            <p:nvPr/>
          </p:nvSpPr>
          <p:spPr>
            <a:xfrm>
              <a:off x="3213880" y="743660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2E6ED8-EEEF-699B-5DB7-F35C690E789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710583" y="1328435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9448E-A38D-6B99-5E84-CD0B9767E11D}"/>
                </a:ext>
              </a:extLst>
            </p:cNvPr>
            <p:cNvSpPr txBox="1"/>
            <p:nvPr/>
          </p:nvSpPr>
          <p:spPr>
            <a:xfrm>
              <a:off x="-714829" y="2595389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39538CF-DD82-83E5-F2BE-FC48A2FD110D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4828" y="2764666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F8E790-714F-5EC8-DB01-226B631FE530}"/>
                </a:ext>
              </a:extLst>
            </p:cNvPr>
            <p:cNvSpPr txBox="1"/>
            <p:nvPr/>
          </p:nvSpPr>
          <p:spPr>
            <a:xfrm>
              <a:off x="-938581" y="3143356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8959C9-81EF-81CB-E18F-13EDD245341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14828" y="3311755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ursor with solid fill">
              <a:extLst>
                <a:ext uri="{FF2B5EF4-FFF2-40B4-BE49-F238E27FC236}">
                  <a16:creationId xmlns:a16="http://schemas.microsoft.com/office/drawing/2014/main" id="{8BD36574-1E68-1590-3DBA-752B8AC6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9810" y="3429000"/>
              <a:ext cx="338554" cy="33855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F80CF0-6D8D-96C4-7A49-04031227EDC2}"/>
                </a:ext>
              </a:extLst>
            </p:cNvPr>
            <p:cNvSpPr txBox="1"/>
            <p:nvPr/>
          </p:nvSpPr>
          <p:spPr>
            <a:xfrm>
              <a:off x="8141328" y="5939738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42D8B7-E6CC-4FC3-8824-588195FF4100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689242" y="5550946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9A4EFE-D4AC-F23D-AD72-C47FEE85BC98}"/>
                </a:ext>
              </a:extLst>
            </p:cNvPr>
            <p:cNvSpPr txBox="1"/>
            <p:nvPr/>
          </p:nvSpPr>
          <p:spPr>
            <a:xfrm>
              <a:off x="2126504" y="6126873"/>
              <a:ext cx="43173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Stream Activation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65D4B2D-5C2C-5722-B8EE-76498CBC9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64" y="5437361"/>
              <a:ext cx="0" cy="638025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78B2E9-A27F-2090-09C2-76A79EE25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087" y="5485905"/>
              <a:ext cx="0" cy="5894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1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749DD-E0B8-3C9E-792F-F5958A384254}"/>
              </a:ext>
            </a:extLst>
          </p:cNvPr>
          <p:cNvGrpSpPr/>
          <p:nvPr/>
        </p:nvGrpSpPr>
        <p:grpSpPr>
          <a:xfrm>
            <a:off x="-1014149" y="161201"/>
            <a:ext cx="14220298" cy="6696799"/>
            <a:chOff x="-826705" y="329439"/>
            <a:chExt cx="14220298" cy="6696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8A9012-7F66-BC59-52FE-42B5AAC6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843" y="827117"/>
              <a:ext cx="12562750" cy="54090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42CE47-D6E4-9F1E-99CD-4BB67860A530}"/>
                </a:ext>
              </a:extLst>
            </p:cNvPr>
            <p:cNvSpPr txBox="1"/>
            <p:nvPr/>
          </p:nvSpPr>
          <p:spPr>
            <a:xfrm>
              <a:off x="259397" y="581043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 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AE446B-17D5-749A-E472-04DCCAF862C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1337083" y="919597"/>
              <a:ext cx="0" cy="38050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E5A6D-F90B-A2C0-1100-93BB1EFFFD22}"/>
                </a:ext>
              </a:extLst>
            </p:cNvPr>
            <p:cNvSpPr txBox="1"/>
            <p:nvPr/>
          </p:nvSpPr>
          <p:spPr>
            <a:xfrm>
              <a:off x="8621251" y="329439"/>
              <a:ext cx="2155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Rotation Period Display/Textbox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C8DE43-2ECE-B753-A692-CC73B2C223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479" y="906957"/>
              <a:ext cx="0" cy="37531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74726-9380-EDCC-5487-2BE284F18D06}"/>
                </a:ext>
              </a:extLst>
            </p:cNvPr>
            <p:cNvSpPr txBox="1"/>
            <p:nvPr/>
          </p:nvSpPr>
          <p:spPr>
            <a:xfrm>
              <a:off x="5415359" y="66799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A1B68A-0653-BB03-FCC3-0852EFF52C2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914422" y="1252768"/>
              <a:ext cx="273891" cy="60988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BCFD-F425-C569-5333-73907A811CA3}"/>
                </a:ext>
              </a:extLst>
            </p:cNvPr>
            <p:cNvSpPr txBox="1"/>
            <p:nvPr/>
          </p:nvSpPr>
          <p:spPr>
            <a:xfrm>
              <a:off x="6613155" y="693763"/>
              <a:ext cx="998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8DF0C2-1F2E-B101-DE18-EFD1A9EF862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6779983" y="1278538"/>
              <a:ext cx="332235" cy="58411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E28DBC-AF72-6A16-D95B-12AEE8B5AA9E}"/>
                </a:ext>
              </a:extLst>
            </p:cNvPr>
            <p:cNvSpPr txBox="1"/>
            <p:nvPr/>
          </p:nvSpPr>
          <p:spPr>
            <a:xfrm>
              <a:off x="4152461" y="661985"/>
              <a:ext cx="993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2B9385-E2CA-5181-654B-309F4195509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649164" y="1246760"/>
              <a:ext cx="696373" cy="615889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C8A49-50D3-6A8F-6C1F-5E6B3D1B0D56}"/>
                </a:ext>
              </a:extLst>
            </p:cNvPr>
            <p:cNvSpPr txBox="1"/>
            <p:nvPr/>
          </p:nvSpPr>
          <p:spPr>
            <a:xfrm>
              <a:off x="-808982" y="2723127"/>
              <a:ext cx="142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F21F5E-0D94-9692-E63F-6D4DF00BAC6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620675" y="2892404"/>
              <a:ext cx="499063" cy="175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B998D-426C-CC44-DCAB-B5F67A3EBB34}"/>
                </a:ext>
              </a:extLst>
            </p:cNvPr>
            <p:cNvSpPr txBox="1"/>
            <p:nvPr/>
          </p:nvSpPr>
          <p:spPr>
            <a:xfrm>
              <a:off x="-826705" y="3405238"/>
              <a:ext cx="1653409" cy="33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Tag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087859-8D85-FD8D-29B7-CCE98697E15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26704" y="3573637"/>
              <a:ext cx="1996099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8E376E-D516-4F14-4060-F3D20E13F81A}"/>
                </a:ext>
              </a:extLst>
            </p:cNvPr>
            <p:cNvSpPr txBox="1"/>
            <p:nvPr/>
          </p:nvSpPr>
          <p:spPr>
            <a:xfrm>
              <a:off x="9947706" y="6441463"/>
              <a:ext cx="1095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</a:t>
              </a:r>
            </a:p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Picker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E70B592-A747-E2BF-77CE-D8B9311C1D74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10495620" y="6052671"/>
              <a:ext cx="0" cy="388792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ursor with solid fill">
              <a:extLst>
                <a:ext uri="{FF2B5EF4-FFF2-40B4-BE49-F238E27FC236}">
                  <a16:creationId xmlns:a16="http://schemas.microsoft.com/office/drawing/2014/main" id="{6DFF3118-01AA-6E06-AFF7-872F8428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4208" y="3588078"/>
              <a:ext cx="338554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1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D81095-58EE-5046-9884-FB58D3D0F859}"/>
              </a:ext>
            </a:extLst>
          </p:cNvPr>
          <p:cNvGrpSpPr/>
          <p:nvPr/>
        </p:nvGrpSpPr>
        <p:grpSpPr>
          <a:xfrm>
            <a:off x="3689848" y="1385503"/>
            <a:ext cx="4812304" cy="4086993"/>
            <a:chOff x="1728345" y="1009300"/>
            <a:chExt cx="4812304" cy="40869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F6A2BF-31D8-75D5-27EF-CA5197EE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45" y="1009300"/>
              <a:ext cx="2617745" cy="4086993"/>
            </a:xfrm>
            <a:prstGeom prst="roundRect">
              <a:avLst>
                <a:gd name="adj" fmla="val 8448"/>
              </a:avLst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0705B9-C586-061E-0E7F-7C9A9C7FF4D1}"/>
                </a:ext>
              </a:extLst>
            </p:cNvPr>
            <p:cNvSpPr txBox="1"/>
            <p:nvPr/>
          </p:nvSpPr>
          <p:spPr>
            <a:xfrm>
              <a:off x="4543763" y="2167177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6FEA455-13B0-C9CA-DC8B-BF0D49E2469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3528508" y="2582676"/>
              <a:ext cx="1015255" cy="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3A7EF-4F42-BA17-F222-7425C406C3C7}"/>
                </a:ext>
              </a:extLst>
            </p:cNvPr>
            <p:cNvSpPr txBox="1"/>
            <p:nvPr/>
          </p:nvSpPr>
          <p:spPr>
            <a:xfrm>
              <a:off x="4543763" y="3740554"/>
              <a:ext cx="199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a Tree</a:t>
              </a:r>
              <a:endParaRPr lang="en-US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9415F5-C3F9-1E7C-92A9-317878F1D8C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528508" y="4156052"/>
              <a:ext cx="1015255" cy="1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89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D9F38-444A-E005-702E-78E98028CBD4}"/>
              </a:ext>
            </a:extLst>
          </p:cNvPr>
          <p:cNvGrpSpPr/>
          <p:nvPr/>
        </p:nvGrpSpPr>
        <p:grpSpPr>
          <a:xfrm>
            <a:off x="663723" y="1437561"/>
            <a:ext cx="10864554" cy="3982877"/>
            <a:chOff x="663723" y="1259560"/>
            <a:chExt cx="10864554" cy="398287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1F9A33-2255-0A1E-DEEB-3686740DAF52}"/>
                </a:ext>
              </a:extLst>
            </p:cNvPr>
            <p:cNvGrpSpPr/>
            <p:nvPr/>
          </p:nvGrpSpPr>
          <p:grpSpPr>
            <a:xfrm>
              <a:off x="663723" y="1615563"/>
              <a:ext cx="10864554" cy="3626874"/>
              <a:chOff x="512238" y="2153863"/>
              <a:chExt cx="10864554" cy="36268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2FCAB9-2EA4-8CA3-BF1A-E09072AE0885}"/>
                  </a:ext>
                </a:extLst>
              </p:cNvPr>
              <p:cNvGrpSpPr/>
              <p:nvPr/>
            </p:nvGrpSpPr>
            <p:grpSpPr>
              <a:xfrm>
                <a:off x="512238" y="2153863"/>
                <a:ext cx="2853527" cy="3525866"/>
                <a:chOff x="1569742" y="2392796"/>
                <a:chExt cx="2853527" cy="352586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B64DC10E-5BC5-D8D6-0760-FBF54854C8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69742" y="2392796"/>
                  <a:ext cx="2853527" cy="3525866"/>
                </a:xfrm>
                <a:prstGeom prst="roundRect">
                  <a:avLst>
                    <a:gd name="adj" fmla="val 4432"/>
                  </a:avLst>
                </a:prstGeom>
                <a:ln w="38100">
                  <a:noFill/>
                </a:ln>
              </p:spPr>
            </p:pic>
            <p:pic>
              <p:nvPicPr>
                <p:cNvPr id="4" name="Graphic 3" descr="Cursor with solid fill">
                  <a:extLst>
                    <a:ext uri="{FF2B5EF4-FFF2-40B4-BE49-F238E27FC236}">
                      <a16:creationId xmlns:a16="http://schemas.microsoft.com/office/drawing/2014/main" id="{86602409-165C-C77D-99FD-DBE5E34A2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8489" y="2766249"/>
                  <a:ext cx="542217" cy="542217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C9667-E752-32BD-B76C-9EE2EB19089F}"/>
                  </a:ext>
                </a:extLst>
              </p:cNvPr>
              <p:cNvGrpSpPr/>
              <p:nvPr/>
            </p:nvGrpSpPr>
            <p:grpSpPr>
              <a:xfrm>
                <a:off x="3851597" y="2153863"/>
                <a:ext cx="3034344" cy="3626874"/>
                <a:chOff x="4306863" y="2437882"/>
                <a:chExt cx="3034344" cy="362687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1E8B6EB-F804-7AF9-1DDD-DF05B12FC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08575" y="3809236"/>
                  <a:ext cx="3032632" cy="2255520"/>
                </a:xfrm>
                <a:prstGeom prst="roundRect">
                  <a:avLst>
                    <a:gd name="adj" fmla="val 5242"/>
                  </a:avLst>
                </a:prstGeom>
                <a:ln w="38100">
                  <a:noFill/>
                </a:ln>
              </p:spPr>
            </p:pic>
            <p:pic>
              <p:nvPicPr>
                <p:cNvPr id="8" name="Graphic 7" descr="Cursor with solid fill">
                  <a:extLst>
                    <a:ext uri="{FF2B5EF4-FFF2-40B4-BE49-F238E27FC236}">
                      <a16:creationId xmlns:a16="http://schemas.microsoft.com/office/drawing/2014/main" id="{855F6FF4-8DFF-BC60-E22C-C1805A221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891" y="5113209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75416D-5891-8356-2240-5925257D8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5208"/>
                <a:stretch/>
              </p:blipFill>
              <p:spPr>
                <a:xfrm>
                  <a:off x="4306863" y="2437882"/>
                  <a:ext cx="3032632" cy="1263301"/>
                </a:xfrm>
                <a:prstGeom prst="roundRect">
                  <a:avLst>
                    <a:gd name="adj" fmla="val 10087"/>
                  </a:avLst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25D1D9AD-C00A-AFE2-03D5-C6838020D11D}"/>
                    </a:ext>
                  </a:extLst>
                </p:cNvPr>
                <p:cNvCxnSpPr>
                  <a:cxnSpLocks/>
                  <a:endCxn id="10" idx="2"/>
                </p:cNvCxnSpPr>
                <p:nvPr/>
              </p:nvCxnSpPr>
              <p:spPr>
                <a:xfrm flipH="1" flipV="1">
                  <a:off x="5823179" y="3701183"/>
                  <a:ext cx="1712" cy="1203326"/>
                </a:xfrm>
                <a:prstGeom prst="straightConnector1">
                  <a:avLst/>
                </a:prstGeom>
                <a:ln w="57150" cap="rnd">
                  <a:solidFill>
                    <a:schemeClr val="bg1">
                      <a:lumMod val="50000"/>
                    </a:schemeClr>
                  </a:solidFill>
                  <a:round/>
                  <a:headEnd type="none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E6E6952-36CE-67D6-9926-D9FA1FCC1A41}"/>
                  </a:ext>
                </a:extLst>
              </p:cNvPr>
              <p:cNvGrpSpPr/>
              <p:nvPr/>
            </p:nvGrpSpPr>
            <p:grpSpPr>
              <a:xfrm>
                <a:off x="7370061" y="2153863"/>
                <a:ext cx="4006731" cy="3626874"/>
                <a:chOff x="7370061" y="2153863"/>
                <a:chExt cx="4006731" cy="3626874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AC869E9-D447-EAEC-FBAA-98B76C5F1EB9}"/>
                    </a:ext>
                  </a:extLst>
                </p:cNvPr>
                <p:cNvGrpSpPr/>
                <p:nvPr/>
              </p:nvGrpSpPr>
              <p:grpSpPr>
                <a:xfrm>
                  <a:off x="7370061" y="2153863"/>
                  <a:ext cx="4006731" cy="3626874"/>
                  <a:chOff x="7370061" y="2153863"/>
                  <a:chExt cx="4006731" cy="3626874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71072AE4-515A-56CD-DDA7-ED2D2EFF9857}"/>
                      </a:ext>
                    </a:extLst>
                  </p:cNvPr>
                  <p:cNvGrpSpPr/>
                  <p:nvPr/>
                </p:nvGrpSpPr>
                <p:grpSpPr>
                  <a:xfrm>
                    <a:off x="7370061" y="2153863"/>
                    <a:ext cx="4006731" cy="3626874"/>
                    <a:chOff x="7362498" y="2153863"/>
                    <a:chExt cx="4006731" cy="3626874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9B31858-8663-9329-6801-FB1A736C74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34756" t="13175" r="5617" b="4516"/>
                    <a:stretch/>
                  </p:blipFill>
                  <p:spPr>
                    <a:xfrm>
                      <a:off x="8336597" y="2153863"/>
                      <a:ext cx="3032632" cy="3155599"/>
                    </a:xfrm>
                    <a:prstGeom prst="roundRect">
                      <a:avLst>
                        <a:gd name="adj" fmla="val 6443"/>
                      </a:avLst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375EB75F-102E-8572-43EE-973F57DAAB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5974"/>
                    <a:stretch/>
                  </p:blipFill>
                  <p:spPr>
                    <a:xfrm>
                      <a:off x="7362498" y="3697777"/>
                      <a:ext cx="2363624" cy="2082960"/>
                    </a:xfrm>
                    <a:prstGeom prst="roundRect">
                      <a:avLst>
                        <a:gd name="adj" fmla="val 7085"/>
                      </a:avLst>
                    </a:prstGeom>
                    <a:ln w="38100">
                      <a:noFill/>
                    </a:ln>
                  </p:spPr>
                </p:pic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47F3B68A-1BF3-BC2C-4AB8-954D5DAD99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818" y="4172989"/>
                      <a:ext cx="850861" cy="566268"/>
                    </a:xfrm>
                    <a:prstGeom prst="straightConnector1">
                      <a:avLst/>
                    </a:prstGeom>
                    <a:ln w="57150" cap="rnd">
                      <a:solidFill>
                        <a:schemeClr val="bg1">
                          <a:lumMod val="50000"/>
                        </a:schemeClr>
                      </a:solidFill>
                      <a:round/>
                      <a:headEnd type="none"/>
                      <a:tailEnd type="arrow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3" name="Graphic 22" descr="Cursor with solid fill">
                    <a:extLst>
                      <a:ext uri="{FF2B5EF4-FFF2-40B4-BE49-F238E27FC236}">
                        <a16:creationId xmlns:a16="http://schemas.microsoft.com/office/drawing/2014/main" id="{D3A56B82-C035-F6DE-609B-EA2F31FAC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69253" y="5110376"/>
                    <a:ext cx="398171" cy="3981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Graphic 16" descr="Cursor with solid fill">
                  <a:extLst>
                    <a:ext uri="{FF2B5EF4-FFF2-40B4-BE49-F238E27FC236}">
                      <a16:creationId xmlns:a16="http://schemas.microsoft.com/office/drawing/2014/main" id="{4AE38EAB-896A-9AC4-5B2A-286B37067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6377" y="4739257"/>
                  <a:ext cx="542217" cy="54221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B8AB4-CBE9-C550-BD8A-E5BC0022A1FB}"/>
                </a:ext>
              </a:extLst>
            </p:cNvPr>
            <p:cNvSpPr txBox="1"/>
            <p:nvPr/>
          </p:nvSpPr>
          <p:spPr>
            <a:xfrm>
              <a:off x="1012800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Delete Actions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A3B0A4-B13F-A28A-B601-96F25ECC9618}"/>
                </a:ext>
              </a:extLst>
            </p:cNvPr>
            <p:cNvSpPr txBox="1"/>
            <p:nvPr/>
          </p:nvSpPr>
          <p:spPr>
            <a:xfrm>
              <a:off x="4441712" y="1259560"/>
              <a:ext cx="2155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Save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D27E36-B564-EC5C-2D6B-588068114E71}"/>
                </a:ext>
              </a:extLst>
            </p:cNvPr>
            <p:cNvSpPr txBox="1"/>
            <p:nvPr/>
          </p:nvSpPr>
          <p:spPr>
            <a:xfrm>
              <a:off x="7904487" y="1259560"/>
              <a:ext cx="3212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Saved Settings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61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040AADD-8B3A-0A9A-8804-96659A63B1F0}"/>
              </a:ext>
            </a:extLst>
          </p:cNvPr>
          <p:cNvGrpSpPr/>
          <p:nvPr/>
        </p:nvGrpSpPr>
        <p:grpSpPr>
          <a:xfrm>
            <a:off x="-26375" y="856211"/>
            <a:ext cx="12218375" cy="4623550"/>
            <a:chOff x="-26375" y="881149"/>
            <a:chExt cx="12218375" cy="462355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09E75-BE62-3B23-548A-DB57221556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-26375" y="881149"/>
              <a:ext cx="5275964" cy="2734027"/>
              <a:chOff x="3300152" y="653408"/>
              <a:chExt cx="5275964" cy="27340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83942A5-BD28-CF7D-7AB7-F70585C9B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8934" y="1159963"/>
                <a:ext cx="2470136" cy="115273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87DFC-7150-5C1C-7B0D-0E4C84225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152" y="1446767"/>
                <a:ext cx="9916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B34BF3-48E3-1DC7-7D14-696D3CE1689C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4291840" y="1739155"/>
                <a:ext cx="704109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69756-66E3-9232-8E69-AF69CBE516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8812" y="2556438"/>
                <a:ext cx="1985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Maximum No. of trees to apply action to.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DED92B4-F2B5-151A-E229-05CF3C05AFDC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671575" y="1920239"/>
                <a:ext cx="0" cy="636199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5BC31B-BA11-A14C-0C81-4702BD1B81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4575" y="653408"/>
                <a:ext cx="1563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889C339-A064-8072-26E6-46224CE6D223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 flipH="1">
                <a:off x="6046121" y="991962"/>
                <a:ext cx="1" cy="430811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EEDE25-6CF3-1DFD-C474-D21C99A279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896" y="1323656"/>
                <a:ext cx="13762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Execution Status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4F40A66-2841-F8F9-1035-674A82F89AE3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749012" y="1739155"/>
                <a:ext cx="450884" cy="0"/>
              </a:xfrm>
              <a:prstGeom prst="straightConnector1">
                <a:avLst/>
              </a:prstGeom>
              <a:ln w="5715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A64ED92-AA2B-3CE8-4766-3B51745EF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2"/>
            <a:stretch/>
          </p:blipFill>
          <p:spPr>
            <a:xfrm>
              <a:off x="5550020" y="881149"/>
              <a:ext cx="6410137" cy="19147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0564-D848-F9EA-0915-62898439515C}"/>
                </a:ext>
              </a:extLst>
            </p:cNvPr>
            <p:cNvSpPr txBox="1">
              <a:spLocks/>
            </p:cNvSpPr>
            <p:nvPr/>
          </p:nvSpPr>
          <p:spPr>
            <a:xfrm>
              <a:off x="5724114" y="3323844"/>
              <a:ext cx="17753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Successfully Executed for all planned no. of trees.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A55576-7E48-3538-FC55-32A568FE5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1623" y="1863990"/>
              <a:ext cx="0" cy="145985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42CE0-E0D4-2A3C-E16B-EF9871BB014F}"/>
                </a:ext>
              </a:extLst>
            </p:cNvPr>
            <p:cNvSpPr txBox="1">
              <a:spLocks/>
            </p:cNvSpPr>
            <p:nvPr/>
          </p:nvSpPr>
          <p:spPr>
            <a:xfrm>
              <a:off x="8271164" y="3688817"/>
              <a:ext cx="280970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was executed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for one or more trees as were available on land at year 120, but it could not be executed for all planned no. of trees.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1CBF3F-9423-A119-026B-5DA415B1E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7741" y="1826301"/>
              <a:ext cx="0" cy="527957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D97862-BCFB-8258-72B9-610621FF8E9F}"/>
                </a:ext>
              </a:extLst>
            </p:cNvPr>
            <p:cNvSpPr txBox="1">
              <a:spLocks/>
            </p:cNvSpPr>
            <p:nvPr/>
          </p:nvSpPr>
          <p:spPr>
            <a:xfrm>
              <a:off x="7298468" y="2382394"/>
              <a:ext cx="2104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could not be executed at all.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60BAF3-A5A4-F2D3-56FF-09145CB38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729" y="1826301"/>
              <a:ext cx="0" cy="186251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DC30EB-EE47-D5D5-8ED4-0D55DA7803E5}"/>
                </a:ext>
              </a:extLst>
            </p:cNvPr>
            <p:cNvSpPr txBox="1">
              <a:spLocks/>
            </p:cNvSpPr>
            <p:nvPr/>
          </p:nvSpPr>
          <p:spPr>
            <a:xfrm>
              <a:off x="10206475" y="2949913"/>
              <a:ext cx="1985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yet to be processed.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3B12451-A2AB-58DF-BFF9-3522DB51B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4562" y="2524080"/>
              <a:ext cx="0" cy="425833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A0F832-1DAB-A482-A2C4-618E57371BB3}"/>
              </a:ext>
            </a:extLst>
          </p:cNvPr>
          <p:cNvGrpSpPr/>
          <p:nvPr/>
        </p:nvGrpSpPr>
        <p:grpSpPr>
          <a:xfrm>
            <a:off x="0" y="908106"/>
            <a:ext cx="11055926" cy="3688633"/>
            <a:chOff x="0" y="908106"/>
            <a:chExt cx="11055926" cy="36886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715C5F-855D-56E3-9D8F-1E20D3462281}"/>
                </a:ext>
              </a:extLst>
            </p:cNvPr>
            <p:cNvGrpSpPr/>
            <p:nvPr/>
          </p:nvGrpSpPr>
          <p:grpSpPr>
            <a:xfrm>
              <a:off x="1748438" y="908106"/>
              <a:ext cx="9307488" cy="3688633"/>
              <a:chOff x="1748438" y="908106"/>
              <a:chExt cx="9307488" cy="36886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5F6B52E-738E-BDA9-E8E1-21D758E3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182" y="908106"/>
                <a:ext cx="6746594" cy="277443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C5893A-D505-BFF1-733A-47475579A5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886" y="4011964"/>
                <a:ext cx="13762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B23116B8-0F6B-2A96-E8E0-B48065FD4AD8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 flipV="1">
                <a:off x="7445996" y="3404061"/>
                <a:ext cx="0" cy="60790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9A2A0B-2836-2845-B81A-42DCB9746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2324193"/>
                <a:ext cx="1003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Switch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5E374FE-95C2-A446-5056-A0A4EAA98809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>
                <a:off x="8384767" y="2616581"/>
                <a:ext cx="584301" cy="0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0B14-00F4-9A28-E219-5EF8655AE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4611" y="1868489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Count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FD9E44E-1ACE-3AEE-9224-D452557B23D2}"/>
                  </a:ext>
                </a:extLst>
              </p:cNvPr>
              <p:cNvCxnSpPr>
                <a:cxnSpLocks/>
                <a:stCxn id="17" idx="1"/>
              </p:cNvCxnSpPr>
              <p:nvPr/>
            </p:nvCxnSpPr>
            <p:spPr>
              <a:xfrm flipH="1">
                <a:off x="8390310" y="2037766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7BFE4-5D11-B2DE-09BE-7943D5142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9068" y="1313031"/>
                <a:ext cx="2081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Year Text Box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DE45AE-89AA-7441-577A-8AAA9A37627F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384767" y="1482308"/>
                <a:ext cx="584301" cy="5223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5506E-9470-4BFF-38F2-B10D23BA5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9835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 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EF0C3CF-8304-EE85-A31C-71054D71E0C9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3986479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41CEB-8F52-B81C-8D1F-E361573EF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8438" y="3905783"/>
                <a:ext cx="18932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Action </a:t>
                </a:r>
              </a:p>
              <a:p>
                <a:pPr algn="ctr"/>
                <a:r>
                  <a:rPr lang="en-GB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Type Button</a:t>
                </a:r>
                <a:endPara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8A0DF1A-F8B0-7EBE-748D-D6478BC4E4AE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V="1">
                <a:off x="2695082" y="3280949"/>
                <a:ext cx="0" cy="624834"/>
              </a:xfrm>
              <a:prstGeom prst="straightConnector1">
                <a:avLst/>
              </a:prstGeom>
              <a:ln w="57150" cap="rnd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3D3DEE-9D7C-82BD-6498-6329B8A60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194713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F6D801-EE3E-41E2-E2B2-417A7AFF82DA}"/>
                </a:ext>
              </a:extLst>
            </p:cNvPr>
            <p:cNvCxnSpPr>
              <a:cxnSpLocks/>
            </p:cNvCxnSpPr>
            <p:nvPr/>
          </p:nvCxnSpPr>
          <p:spPr>
            <a:xfrm>
              <a:off x="1473798" y="3044414"/>
              <a:ext cx="946673" cy="0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78C7EA-3C14-5B3F-8323-8382F2E1019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77785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Plant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8F353-1B2C-C14D-0054-08E3F4A5B60C}"/>
                </a:ext>
              </a:extLst>
            </p:cNvPr>
            <p:cNvSpPr txBox="1">
              <a:spLocks/>
            </p:cNvSpPr>
            <p:nvPr/>
          </p:nvSpPr>
          <p:spPr>
            <a:xfrm>
              <a:off x="21515" y="2875137"/>
              <a:ext cx="1452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Fell Tree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9093DD-20B8-29AC-5292-C50A8F5B3C92}"/>
              </a:ext>
            </a:extLst>
          </p:cNvPr>
          <p:cNvGrpSpPr/>
          <p:nvPr/>
        </p:nvGrpSpPr>
        <p:grpSpPr>
          <a:xfrm>
            <a:off x="1775642" y="1916080"/>
            <a:ext cx="8640715" cy="3025839"/>
            <a:chOff x="1775642" y="1011713"/>
            <a:chExt cx="8640715" cy="30258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81B7F-3A77-AE66-C40D-1B6F9E02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642" y="1011713"/>
              <a:ext cx="8640715" cy="2183307"/>
            </a:xfrm>
            <a:prstGeom prst="round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A2C1F-0D09-16E9-4961-268AD126C110}"/>
                </a:ext>
              </a:extLst>
            </p:cNvPr>
            <p:cNvSpPr txBox="1">
              <a:spLocks/>
            </p:cNvSpPr>
            <p:nvPr/>
          </p:nvSpPr>
          <p:spPr>
            <a:xfrm>
              <a:off x="6577582" y="3662981"/>
              <a:ext cx="2551001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Switch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445E50-F101-5E58-3A65-4F1B792E17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7920" y="2495774"/>
              <a:ext cx="1635163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C4038F-52CD-8254-E404-F5141146B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083" y="2495774"/>
              <a:ext cx="1366221" cy="1167207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3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D77D84D-1C79-5F47-92AB-EE44A6012460}"/>
              </a:ext>
            </a:extLst>
          </p:cNvPr>
          <p:cNvGrpSpPr/>
          <p:nvPr/>
        </p:nvGrpSpPr>
        <p:grpSpPr>
          <a:xfrm>
            <a:off x="3951129" y="446727"/>
            <a:ext cx="4289741" cy="5964546"/>
            <a:chOff x="3951129" y="446727"/>
            <a:chExt cx="4289741" cy="59645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9DF544-F9A2-65C7-8F9B-CA3239FC13C4}"/>
                </a:ext>
              </a:extLst>
            </p:cNvPr>
            <p:cNvGrpSpPr/>
            <p:nvPr/>
          </p:nvGrpSpPr>
          <p:grpSpPr>
            <a:xfrm>
              <a:off x="3951129" y="446727"/>
              <a:ext cx="4289741" cy="5964546"/>
              <a:chOff x="3962817" y="367240"/>
              <a:chExt cx="4289741" cy="596454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162614-5C1C-B4F8-EA73-97198FC35B43}"/>
                  </a:ext>
                </a:extLst>
              </p:cNvPr>
              <p:cNvSpPr/>
              <p:nvPr/>
            </p:nvSpPr>
            <p:spPr>
              <a:xfrm>
                <a:off x="3968558" y="367240"/>
                <a:ext cx="4284000" cy="58525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E9DEAD6-8739-9BD5-C251-B5C792146A24}"/>
                  </a:ext>
                </a:extLst>
              </p:cNvPr>
              <p:cNvGrpSpPr/>
              <p:nvPr/>
            </p:nvGrpSpPr>
            <p:grpSpPr>
              <a:xfrm>
                <a:off x="3962817" y="526213"/>
                <a:ext cx="4266365" cy="5805573"/>
                <a:chOff x="-46547" y="-5302"/>
                <a:chExt cx="5160770" cy="7024262"/>
              </a:xfrm>
            </p:grpSpPr>
            <p:pic>
              <p:nvPicPr>
                <p:cNvPr id="10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1E4C040D-AD25-2688-364B-D383A08098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575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Soil PNG transparent image download, size: 1011x1024px">
                  <a:extLst>
                    <a:ext uri="{FF2B5EF4-FFF2-40B4-BE49-F238E27FC236}">
                      <a16:creationId xmlns:a16="http://schemas.microsoft.com/office/drawing/2014/main" id="{D738BB08-F206-B380-7AAC-6A301404F3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0324" y="3665423"/>
                  <a:ext cx="2563899" cy="2381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11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4C0AE85A-5221-21D5-0C92-6245C25AE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-13575" y="6037061"/>
                  <a:ext cx="2563899" cy="820365"/>
                </a:xfrm>
                <a:prstGeom prst="rect">
                  <a:avLst/>
                </a:prstGeom>
              </p:spPr>
            </p:pic>
            <p:pic>
              <p:nvPicPr>
                <p:cNvPr id="13" name="Picture 12" descr="Close-up of a rock&#10;&#10;Description automatically generated">
                  <a:extLst>
                    <a:ext uri="{FF2B5EF4-FFF2-40B4-BE49-F238E27FC236}">
                      <a16:creationId xmlns:a16="http://schemas.microsoft.com/office/drawing/2014/main" id="{CFBBC631-9D6C-4541-626C-750C2ADCBA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23" y="6037060"/>
                  <a:ext cx="2563899" cy="82036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EB03F62-E7C9-F69A-40C9-CC904D7C831F}"/>
                    </a:ext>
                  </a:extLst>
                </p:cNvPr>
                <p:cNvGrpSpPr/>
                <p:nvPr/>
              </p:nvGrpSpPr>
              <p:grpSpPr>
                <a:xfrm>
                  <a:off x="-13575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4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EDF3FD1-7413-FEF8-B1E1-B761C698B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alphaModFix amt="85000"/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harpenSoften amount="-2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1B709CBF-013A-8337-6D03-DD2B3189AD4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CB132E7-F0DD-28AB-BD8E-BE52770555F0}"/>
                    </a:ext>
                  </a:extLst>
                </p:cNvPr>
                <p:cNvGrpSpPr/>
                <p:nvPr/>
              </p:nvGrpSpPr>
              <p:grpSpPr>
                <a:xfrm rot="10800000">
                  <a:off x="1922836" y="5174294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2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52BA31E-9243-9A5C-62E7-548262A7C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E1ADAA7E-CE90-0FE8-A91E-9C393ADD0E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31A9539-6D33-3D5E-F31E-32D595093ADB}"/>
                    </a:ext>
                  </a:extLst>
                </p:cNvPr>
                <p:cNvGrpSpPr/>
                <p:nvPr/>
              </p:nvGrpSpPr>
              <p:grpSpPr>
                <a:xfrm rot="10800000">
                  <a:off x="2883786" y="5124349"/>
                  <a:ext cx="2223185" cy="1764302"/>
                  <a:chOff x="-31538" y="4182399"/>
                  <a:chExt cx="3720663" cy="2952689"/>
                </a:xfrm>
              </p:grpSpPr>
              <p:pic>
                <p:nvPicPr>
                  <p:cNvPr id="20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C17786F4-BAF7-EF8F-DC28-656C2F02AF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-31538" y="5605644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Soil Texture, pH, Cultivation and Drainage – Land Arch Concepts">
                    <a:extLst>
                      <a:ext uri="{FF2B5EF4-FFF2-40B4-BE49-F238E27FC236}">
                        <a16:creationId xmlns:a16="http://schemas.microsoft.com/office/drawing/2014/main" id="{B0DB7862-EEB1-8B47-9F82-F1036BF3F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1537" y="4182399"/>
                    <a:ext cx="3720662" cy="15294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Picture 16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0B5C2158-5F9E-040C-32B8-3EB1ED0541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rot="10587568">
                  <a:off x="-46547" y="5843288"/>
                  <a:ext cx="2178290" cy="117567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pile of black rocks&#10;&#10;Description automatically generated">
                  <a:extLst>
                    <a:ext uri="{FF2B5EF4-FFF2-40B4-BE49-F238E27FC236}">
                      <a16:creationId xmlns:a16="http://schemas.microsoft.com/office/drawing/2014/main" id="{822C1AEE-3A5B-A6FB-D9E4-1E8884A01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813465" y="5786186"/>
                  <a:ext cx="2838186" cy="117567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artoon tree with green leaves&#10;&#10;Description automatically generated">
                  <a:extLst>
                    <a:ext uri="{FF2B5EF4-FFF2-40B4-BE49-F238E27FC236}">
                      <a16:creationId xmlns:a16="http://schemas.microsoft.com/office/drawing/2014/main" id="{31B9FBE3-E289-D171-7EDB-105A4A39D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4500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1" t="2130" r="6851"/>
                <a:stretch/>
              </p:blipFill>
              <p:spPr>
                <a:xfrm>
                  <a:off x="185393" y="-5302"/>
                  <a:ext cx="4715360" cy="527310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5194-A973-EFC0-E142-B550E38B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5378" y="899815"/>
              <a:ext cx="941190" cy="1079592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4DBE8-CA2F-37A4-77A5-195A378AC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90545" y="4266094"/>
              <a:ext cx="4126" cy="735550"/>
            </a:xfrm>
            <a:prstGeom prst="straightConnector1">
              <a:avLst/>
            </a:prstGeom>
            <a:ln w="76200" cap="rnd">
              <a:solidFill>
                <a:schemeClr val="accent1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A3ABF7-4E95-1855-AF24-2800F9456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7270" y="3697569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BB378DC-90D1-D916-753D-F943C2E97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675" y="3776845"/>
              <a:ext cx="0" cy="2079731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ACB80F1-9B7D-2A40-EA46-C465D7B9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7485" y="614475"/>
              <a:ext cx="22462" cy="895748"/>
            </a:xfrm>
            <a:prstGeom prst="straightConnector1">
              <a:avLst/>
            </a:prstGeom>
            <a:ln w="76200" cap="rnd">
              <a:solidFill>
                <a:schemeClr val="accent2"/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99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879C5-95CF-D996-A3B3-FC229EB0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35" y="1758192"/>
            <a:ext cx="4910129" cy="3341616"/>
          </a:xfrm>
          <a:prstGeom prst="roundRect">
            <a:avLst>
              <a:gd name="adj" fmla="val 6763"/>
            </a:avLst>
          </a:prstGeom>
        </p:spPr>
      </p:pic>
    </p:spTree>
    <p:extLst>
      <p:ext uri="{BB962C8B-B14F-4D97-AF65-F5344CB8AC3E}">
        <p14:creationId xmlns:p14="http://schemas.microsoft.com/office/powerpoint/2010/main" val="37988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8B92D6F-C927-E2CD-2C0D-3421A612544B}"/>
              </a:ext>
            </a:extLst>
          </p:cNvPr>
          <p:cNvGrpSpPr/>
          <p:nvPr/>
        </p:nvGrpSpPr>
        <p:grpSpPr>
          <a:xfrm>
            <a:off x="1270303" y="1713486"/>
            <a:ext cx="9651394" cy="3431028"/>
            <a:chOff x="931566" y="880567"/>
            <a:chExt cx="9651394" cy="3431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9D95DC-36E2-4204-5C25-8E2447E0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566" y="880567"/>
              <a:ext cx="4027820" cy="28358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E7BBA5-2477-23AB-4C0F-A8A5C21D0DA5}"/>
                </a:ext>
              </a:extLst>
            </p:cNvPr>
            <p:cNvSpPr txBox="1">
              <a:spLocks/>
            </p:cNvSpPr>
            <p:nvPr/>
          </p:nvSpPr>
          <p:spPr>
            <a:xfrm>
              <a:off x="943997" y="3973041"/>
              <a:ext cx="2551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Dependency Sliders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2FCF43-47C1-1FD4-FF28-88607F6D5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666" y="3254811"/>
              <a:ext cx="0" cy="714295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090CC9-872F-3FD9-99A1-871155115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9498" y="2540516"/>
              <a:ext cx="0" cy="142859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0EFABD-642D-033F-89E9-A23723C3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782" y="1844825"/>
              <a:ext cx="0" cy="212428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2B788F-5C17-ACEC-25C0-5F49B68D6959}"/>
                </a:ext>
              </a:extLst>
            </p:cNvPr>
            <p:cNvSpPr txBox="1">
              <a:spLocks/>
            </p:cNvSpPr>
            <p:nvPr/>
          </p:nvSpPr>
          <p:spPr>
            <a:xfrm>
              <a:off x="5252131" y="2060646"/>
              <a:ext cx="918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Slider Lock Toggle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C9D3C-FEA7-D9BE-1740-EF408BC2AFD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2476144"/>
              <a:ext cx="530503" cy="1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EE9037-C331-B36B-FFE2-719D1FD0CFFF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4721628" y="1803975"/>
              <a:ext cx="530503" cy="672170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865C9A-0184-0FBA-C4B2-6FC6C49FCDA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721628" y="2476145"/>
              <a:ext cx="530503" cy="67216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85518A-00AF-DBB9-1BB8-BD674887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400" y="880567"/>
              <a:ext cx="4016934" cy="2835802"/>
            </a:xfrm>
            <a:prstGeom prst="rect">
              <a:avLst/>
            </a:prstGeom>
          </p:spPr>
        </p:pic>
        <p:pic>
          <p:nvPicPr>
            <p:cNvPr id="33" name="Graphic 32" descr="Cursor with solid fill">
              <a:extLst>
                <a:ext uri="{FF2B5EF4-FFF2-40B4-BE49-F238E27FC236}">
                  <a16:creationId xmlns:a16="http://schemas.microsoft.com/office/drawing/2014/main" id="{65A180AA-2EBC-66F8-FAB6-2F872A76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760" y="2399762"/>
              <a:ext cx="422200" cy="4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703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FDCAA7-2781-3A45-F010-064A68BA739F}"/>
              </a:ext>
            </a:extLst>
          </p:cNvPr>
          <p:cNvGrpSpPr/>
          <p:nvPr/>
        </p:nvGrpSpPr>
        <p:grpSpPr>
          <a:xfrm>
            <a:off x="2440570" y="1176174"/>
            <a:ext cx="7310859" cy="4505652"/>
            <a:chOff x="2717097" y="968425"/>
            <a:chExt cx="7310859" cy="4505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76A4F-815D-795B-FFA1-EE86348C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097" y="1961222"/>
              <a:ext cx="6757805" cy="293555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D42B85-0C3D-6CEA-CBCF-1D1B0C7D0E6B}"/>
                </a:ext>
              </a:extLst>
            </p:cNvPr>
            <p:cNvSpPr txBox="1">
              <a:spLocks/>
            </p:cNvSpPr>
            <p:nvPr/>
          </p:nvSpPr>
          <p:spPr>
            <a:xfrm>
              <a:off x="4829332" y="969506"/>
              <a:ext cx="13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Current Rotation Display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B5AA02-1BA8-24F3-369F-007F25200CE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517442" y="1800503"/>
              <a:ext cx="0" cy="477184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728A8-8A7D-D423-C5C6-4515A398568B}"/>
                </a:ext>
              </a:extLst>
            </p:cNvPr>
            <p:cNvSpPr txBox="1">
              <a:spLocks/>
            </p:cNvSpPr>
            <p:nvPr/>
          </p:nvSpPr>
          <p:spPr>
            <a:xfrm>
              <a:off x="7110189" y="968425"/>
              <a:ext cx="29177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Total/target income this rotation so far.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90B22-C8F5-46AF-6A08-1F9DC941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569073" y="1561911"/>
              <a:ext cx="0" cy="624336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D2318A-16FA-5EB0-697F-56FAB32BE03F}"/>
                </a:ext>
              </a:extLst>
            </p:cNvPr>
            <p:cNvSpPr txBox="1">
              <a:spLocks/>
            </p:cNvSpPr>
            <p:nvPr/>
          </p:nvSpPr>
          <p:spPr>
            <a:xfrm>
              <a:off x="2898407" y="5135523"/>
              <a:ext cx="6576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Income so far/expected income this rotation.</a:t>
              </a:r>
              <a:endParaRPr lang="en-US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9EE9C76-B905-488A-31B2-4DDB0D826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050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D5FCDC-B8DA-8563-E40A-962D6CFB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979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EAB013-2C90-5B0D-1CA2-8CF6113F7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7358" y="4580313"/>
              <a:ext cx="0" cy="555210"/>
            </a:xfrm>
            <a:prstGeom prst="straightConnector1">
              <a:avLst/>
            </a:prstGeom>
            <a:ln w="5715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12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82A7FC-FB6F-DD4C-F834-03B5493C361B}"/>
              </a:ext>
            </a:extLst>
          </p:cNvPr>
          <p:cNvGrpSpPr/>
          <p:nvPr/>
        </p:nvGrpSpPr>
        <p:grpSpPr>
          <a:xfrm>
            <a:off x="695021" y="2590311"/>
            <a:ext cx="10801958" cy="1677377"/>
            <a:chOff x="695021" y="1609058"/>
            <a:chExt cx="10801958" cy="1677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DC954-A065-CF2C-2544-017B8179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021" y="1609058"/>
              <a:ext cx="4662287" cy="15186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B3721-BFAC-2D32-7230-5F4194DF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9651" y="1609059"/>
              <a:ext cx="4657328" cy="1518694"/>
            </a:xfrm>
            <a:prstGeom prst="rect">
              <a:avLst/>
            </a:prstGeom>
          </p:spPr>
        </p:pic>
        <p:pic>
          <p:nvPicPr>
            <p:cNvPr id="6" name="Graphic 5" descr="Cursor with solid fill">
              <a:extLst>
                <a:ext uri="{FF2B5EF4-FFF2-40B4-BE49-F238E27FC236}">
                  <a16:creationId xmlns:a16="http://schemas.microsoft.com/office/drawing/2014/main" id="{A25AA4EF-8E1C-E81C-A255-923E5FC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0857" y="2490403"/>
              <a:ext cx="796032" cy="79603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27AED0-3D28-95EB-5B39-6ABA69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973" y="2404343"/>
              <a:ext cx="855085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45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273D2-81DC-85EB-58E9-78E1EFF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5" y="2345871"/>
            <a:ext cx="10265229" cy="2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70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BD5D89-C388-9F2F-7CFE-D3AEF24DFE98}"/>
              </a:ext>
            </a:extLst>
          </p:cNvPr>
          <p:cNvGrpSpPr/>
          <p:nvPr/>
        </p:nvGrpSpPr>
        <p:grpSpPr>
          <a:xfrm>
            <a:off x="-2010864" y="2355348"/>
            <a:ext cx="16063301" cy="2147303"/>
            <a:chOff x="-2010864" y="2355348"/>
            <a:chExt cx="16063301" cy="2147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2A678-80B8-9CF6-94A4-B39CAF23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10864" y="2355348"/>
              <a:ext cx="7515562" cy="21473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DD9342-A828-FDA8-7FF6-C35C1040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637" y="2355348"/>
              <a:ext cx="8220800" cy="214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60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4935CD-DF0C-A432-5479-9227A34ADE41}"/>
              </a:ext>
            </a:extLst>
          </p:cNvPr>
          <p:cNvGrpSpPr/>
          <p:nvPr/>
        </p:nvGrpSpPr>
        <p:grpSpPr>
          <a:xfrm>
            <a:off x="2121386" y="961350"/>
            <a:ext cx="7949228" cy="4651177"/>
            <a:chOff x="587228" y="961350"/>
            <a:chExt cx="7949228" cy="4651177"/>
          </a:xfrm>
        </p:grpSpPr>
        <p:grpSp>
          <p:nvGrpSpPr>
            <p:cNvPr id="3" name="Diagram">
              <a:extLst>
                <a:ext uri="{FF2B5EF4-FFF2-40B4-BE49-F238E27FC236}">
                  <a16:creationId xmlns:a16="http://schemas.microsoft.com/office/drawing/2014/main" id="{0042C3F0-00FE-E47D-5F58-4BBE78B45B39}"/>
                </a:ext>
              </a:extLst>
            </p:cNvPr>
            <p:cNvGrpSpPr/>
            <p:nvPr/>
          </p:nvGrpSpPr>
          <p:grpSpPr>
            <a:xfrm>
              <a:off x="587228" y="961350"/>
              <a:ext cx="7949228" cy="4651177"/>
              <a:chOff x="1869654" y="1088781"/>
              <a:chExt cx="7949228" cy="465117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3E68A4A9-1A4B-174A-417F-8FB38331768C}"/>
                  </a:ext>
                </a:extLst>
              </p:cNvPr>
              <p:cNvSpPr/>
              <p:nvPr/>
            </p:nvSpPr>
            <p:spPr>
              <a:xfrm rot="3600000">
                <a:off x="4053011" y="1414576"/>
                <a:ext cx="4645780" cy="4004984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78A5EE-2F60-6AA5-650F-7009AC91927F}"/>
                  </a:ext>
                </a:extLst>
              </p:cNvPr>
              <p:cNvGrpSpPr/>
              <p:nvPr/>
            </p:nvGrpSpPr>
            <p:grpSpPr>
              <a:xfrm>
                <a:off x="1869654" y="1088781"/>
                <a:ext cx="7949228" cy="4185969"/>
                <a:chOff x="1869654" y="1088781"/>
                <a:chExt cx="7949228" cy="4185969"/>
              </a:xfrm>
            </p:grpSpPr>
            <p:sp>
              <p:nvSpPr>
                <p:cNvPr id="17" name="text pages">
                  <a:extLst>
                    <a:ext uri="{FF2B5EF4-FFF2-40B4-BE49-F238E27FC236}">
                      <a16:creationId xmlns:a16="http://schemas.microsoft.com/office/drawing/2014/main" id="{DAC4A0AA-DBF5-1CCF-280D-CB186A548213}"/>
                    </a:ext>
                  </a:extLst>
                </p:cNvPr>
                <p:cNvSpPr txBox="1"/>
                <p:nvPr/>
              </p:nvSpPr>
              <p:spPr>
                <a:xfrm rot="16200000">
                  <a:off x="4545174" y="2676562"/>
                  <a:ext cx="2598188" cy="2598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Circle">
                    <a:avLst>
                      <a:gd name="adj" fmla="val 12355753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accent1"/>
                      </a:solidFill>
                    </a:rPr>
                    <a:t>LANDING       HELP        WORLD       PLANNER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438356-BA02-0BB6-28A4-B299EED4F9DC}"/>
                    </a:ext>
                  </a:extLst>
                </p:cNvPr>
                <p:cNvGrpSpPr/>
                <p:nvPr/>
              </p:nvGrpSpPr>
              <p:grpSpPr>
                <a:xfrm>
                  <a:off x="5121251" y="3378560"/>
                  <a:ext cx="1613712" cy="1047103"/>
                  <a:chOff x="5070160" y="3169669"/>
                  <a:chExt cx="1613712" cy="1047103"/>
                </a:xfrm>
              </p:grpSpPr>
              <p:sp>
                <p:nvSpPr>
                  <p:cNvPr id="27" name="pages 1">
                    <a:extLst>
                      <a:ext uri="{FF2B5EF4-FFF2-40B4-BE49-F238E27FC236}">
                        <a16:creationId xmlns:a16="http://schemas.microsoft.com/office/drawing/2014/main" id="{BB155B12-2074-4A5F-C8DD-2410FF68EDF9}"/>
                      </a:ext>
                    </a:extLst>
                  </p:cNvPr>
                  <p:cNvSpPr/>
                  <p:nvPr/>
                </p:nvSpPr>
                <p:spPr>
                  <a:xfrm>
                    <a:off x="5327511" y="316966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2800" b="1" dirty="0"/>
                      <a:t>HOME</a:t>
                    </a:r>
                    <a:endParaRPr lang="en-US" sz="2800" b="1" dirty="0"/>
                  </a:p>
                </p:txBody>
              </p:sp>
              <p:sp>
                <p:nvSpPr>
                  <p:cNvPr id="29" name="pages 3">
                    <a:extLst>
                      <a:ext uri="{FF2B5EF4-FFF2-40B4-BE49-F238E27FC236}">
                        <a16:creationId xmlns:a16="http://schemas.microsoft.com/office/drawing/2014/main" id="{DE0E0F51-BFFA-B11E-1887-63A9FEFEA412}"/>
                      </a:ext>
                    </a:extLst>
                  </p:cNvPr>
                  <p:cNvSpPr/>
                  <p:nvPr/>
                </p:nvSpPr>
                <p:spPr>
                  <a:xfrm>
                    <a:off x="5201554" y="3295112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  <p:sp>
                <p:nvSpPr>
                  <p:cNvPr id="30" name="pages 4">
                    <a:extLst>
                      <a:ext uri="{FF2B5EF4-FFF2-40B4-BE49-F238E27FC236}">
                        <a16:creationId xmlns:a16="http://schemas.microsoft.com/office/drawing/2014/main" id="{5A24E51D-DD3E-86FD-E8E9-484BDA050D12}"/>
                      </a:ext>
                    </a:extLst>
                  </p:cNvPr>
                  <p:cNvSpPr/>
                  <p:nvPr/>
                </p:nvSpPr>
                <p:spPr>
                  <a:xfrm>
                    <a:off x="5070160" y="3406639"/>
                    <a:ext cx="1356361" cy="81013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b="1" dirty="0"/>
                  </a:p>
                </p:txBody>
              </p:sp>
            </p:grpSp>
            <p:sp>
              <p:nvSpPr>
                <p:cNvPr id="19" name="simulation model">
                  <a:extLst>
                    <a:ext uri="{FF2B5EF4-FFF2-40B4-BE49-F238E27FC236}">
                      <a16:creationId xmlns:a16="http://schemas.microsoft.com/office/drawing/2014/main" id="{901F153F-64E7-676E-9FF3-2D7F75C428F0}"/>
                    </a:ext>
                  </a:extLst>
                </p:cNvPr>
                <p:cNvSpPr/>
                <p:nvPr/>
              </p:nvSpPr>
              <p:spPr>
                <a:xfrm>
                  <a:off x="1869654" y="4058314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SIMULATION MODEL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ui components">
                  <a:extLst>
                    <a:ext uri="{FF2B5EF4-FFF2-40B4-BE49-F238E27FC236}">
                      <a16:creationId xmlns:a16="http://schemas.microsoft.com/office/drawing/2014/main" id="{232DF5B1-B4DE-5F0D-30C6-70469784FDD7}"/>
                    </a:ext>
                  </a:extLst>
                </p:cNvPr>
                <p:cNvSpPr/>
                <p:nvPr/>
              </p:nvSpPr>
              <p:spPr>
                <a:xfrm>
                  <a:off x="4721475" y="1088781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i="1" dirty="0">
                      <a:solidFill>
                        <a:schemeClr val="bg1"/>
                      </a:solidFill>
                    </a:rPr>
                    <a:t>UI COMPONENTS</a:t>
                  </a:r>
                  <a:endParaRPr lang="en-US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input variables">
                  <a:extLst>
                    <a:ext uri="{FF2B5EF4-FFF2-40B4-BE49-F238E27FC236}">
                      <a16:creationId xmlns:a16="http://schemas.microsoft.com/office/drawing/2014/main" id="{6C22F0DA-0D85-C2F5-2194-65F465B03E8A}"/>
                    </a:ext>
                  </a:extLst>
                </p:cNvPr>
                <p:cNvSpPr/>
                <p:nvPr/>
              </p:nvSpPr>
              <p:spPr>
                <a:xfrm>
                  <a:off x="7658882" y="4062909"/>
                  <a:ext cx="2160000" cy="720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b="1" dirty="0">
                      <a:solidFill>
                        <a:schemeClr val="bg1"/>
                      </a:solidFill>
                    </a:rPr>
                    <a:t>INPUT VARIABLES</a:t>
                  </a:r>
                  <a:endParaRPr lang="en-US" sz="20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96CFEC5-414B-66C1-500F-E6C9630E6EE9}"/>
                    </a:ext>
                  </a:extLst>
                </p:cNvPr>
                <p:cNvCxnSpPr>
                  <a:cxnSpLocks/>
                  <a:stCxn id="19" idx="3"/>
                  <a:endCxn id="12" idx="3"/>
                </p:cNvCxnSpPr>
                <p:nvPr/>
              </p:nvCxnSpPr>
              <p:spPr>
                <a:xfrm>
                  <a:off x="4029654" y="4418314"/>
                  <a:ext cx="61203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48D5D78-47A4-FCC2-3826-E84C2A7AAD6B}"/>
                    </a:ext>
                  </a:extLst>
                </p:cNvPr>
                <p:cNvCxnSpPr>
                  <a:cxnSpLocks/>
                  <a:stCxn id="20" idx="2"/>
                  <a:endCxn id="12" idx="1"/>
                </p:cNvCxnSpPr>
                <p:nvPr/>
              </p:nvCxnSpPr>
              <p:spPr>
                <a:xfrm flipH="1">
                  <a:off x="5795179" y="1808781"/>
                  <a:ext cx="6296" cy="602446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2D81225-502F-A703-352F-6A50C7E5A2F3}"/>
                    </a:ext>
                  </a:extLst>
                </p:cNvPr>
                <p:cNvCxnSpPr>
                  <a:cxnSpLocks/>
                  <a:stCxn id="21" idx="1"/>
                  <a:endCxn id="12" idx="5"/>
                </p:cNvCxnSpPr>
                <p:nvPr/>
              </p:nvCxnSpPr>
              <p:spPr>
                <a:xfrm flipH="1">
                  <a:off x="6956624" y="4422909"/>
                  <a:ext cx="702258" cy="0"/>
                </a:xfrm>
                <a:prstGeom prst="straightConnector1">
                  <a:avLst/>
                </a:prstGeom>
                <a:ln w="38100" cap="rnd">
                  <a:solidFill>
                    <a:schemeClr val="accent1"/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pages 2">
              <a:extLst>
                <a:ext uri="{FF2B5EF4-FFF2-40B4-BE49-F238E27FC236}">
                  <a16:creationId xmlns:a16="http://schemas.microsoft.com/office/drawing/2014/main" id="{09CE2CD8-4CB1-72DF-2A42-62348D681E85}"/>
                </a:ext>
              </a:extLst>
            </p:cNvPr>
            <p:cNvSpPr/>
            <p:nvPr/>
          </p:nvSpPr>
          <p:spPr>
            <a:xfrm>
              <a:off x="3701079" y="3628326"/>
              <a:ext cx="1356361" cy="810133"/>
            </a:xfrm>
            <a:prstGeom prst="rect">
              <a:avLst/>
            </a:prstGeom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APP PAGES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2922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D4F5A-0E76-BFE1-5DCB-C412ABEB8AF1}"/>
              </a:ext>
            </a:extLst>
          </p:cNvPr>
          <p:cNvGrpSpPr/>
          <p:nvPr/>
        </p:nvGrpSpPr>
        <p:grpSpPr>
          <a:xfrm>
            <a:off x="-3041516" y="728999"/>
            <a:ext cx="18275031" cy="5400001"/>
            <a:chOff x="1508928" y="728999"/>
            <a:chExt cx="18275031" cy="5400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6DF6592-3ECF-4E3F-7D41-CE49E3887C16}"/>
                </a:ext>
              </a:extLst>
            </p:cNvPr>
            <p:cNvGrpSpPr/>
            <p:nvPr/>
          </p:nvGrpSpPr>
          <p:grpSpPr>
            <a:xfrm>
              <a:off x="1508928" y="729000"/>
              <a:ext cx="9174144" cy="5400000"/>
              <a:chOff x="203370" y="226116"/>
              <a:chExt cx="9174144" cy="54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EE6921-D81C-13EC-A56B-E26DFF761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551" t="-164" r="37154" b="164"/>
              <a:stretch/>
            </p:blipFill>
            <p:spPr>
              <a:xfrm>
                <a:off x="203370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B815DB-3226-ABE5-FE44-A048B1A2D0A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938" r="35938"/>
              <a:stretch/>
            </p:blipFill>
            <p:spPr>
              <a:xfrm>
                <a:off x="3321597" y="226116"/>
                <a:ext cx="2937689" cy="5400000"/>
              </a:xfrm>
              <a:prstGeom prst="round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5CC97B-AD54-29CB-E5A4-285D9BFED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7171" t="69996" r="56535" b="-806"/>
              <a:stretch/>
            </p:blipFill>
            <p:spPr>
              <a:xfrm>
                <a:off x="6439824" y="226116"/>
                <a:ext cx="2937689" cy="1663716"/>
              </a:xfrm>
              <a:prstGeom prst="round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0B96B58-480E-4E10-8A3C-3E682AEDB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6853" t="69190" r="36853"/>
              <a:stretch/>
            </p:blipFill>
            <p:spPr>
              <a:xfrm>
                <a:off x="6439824" y="2094258"/>
                <a:ext cx="2937690" cy="1663716"/>
              </a:xfrm>
              <a:prstGeom prst="round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093D6D-078C-67CA-5D3E-DBA496A642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57590" t="67701" r="16116" b="1"/>
              <a:stretch/>
            </p:blipFill>
            <p:spPr>
              <a:xfrm>
                <a:off x="6439824" y="3881999"/>
                <a:ext cx="2937689" cy="1744117"/>
              </a:xfrm>
              <a:prstGeom prst="round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DC210F-8A1E-D98C-3781-6FF791771FB6}"/>
                </a:ext>
              </a:extLst>
            </p:cNvPr>
            <p:cNvGrpSpPr/>
            <p:nvPr/>
          </p:nvGrpSpPr>
          <p:grpSpPr>
            <a:xfrm>
              <a:off x="11483737" y="728999"/>
              <a:ext cx="8300222" cy="5399999"/>
              <a:chOff x="2372988" y="1006865"/>
              <a:chExt cx="7446023" cy="484427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60739E3-A5FF-D000-7A82-7870E24A4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2988" y="1006865"/>
                <a:ext cx="7446023" cy="4844270"/>
              </a:xfrm>
              <a:prstGeom prst="roundRect">
                <a:avLst>
                  <a:gd name="adj" fmla="val 9975"/>
                </a:avLst>
              </a:prstGeom>
            </p:spPr>
          </p:pic>
          <p:pic>
            <p:nvPicPr>
              <p:cNvPr id="15" name="Graphic 14" descr="Cursor with solid fill">
                <a:extLst>
                  <a:ext uri="{FF2B5EF4-FFF2-40B4-BE49-F238E27FC236}">
                    <a16:creationId xmlns:a16="http://schemas.microsoft.com/office/drawing/2014/main" id="{0637296D-4883-7BF5-A5DE-15757D079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5766" y="5004232"/>
                <a:ext cx="412896" cy="412896"/>
              </a:xfrm>
              <a:prstGeom prst="rect">
                <a:avLst/>
              </a:prstGeom>
            </p:spPr>
          </p:pic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8C663D8-2FC4-1FB2-70CC-909D8C19C2B1}"/>
                </a:ext>
              </a:extLst>
            </p:cNvPr>
            <p:cNvSpPr/>
            <p:nvPr/>
          </p:nvSpPr>
          <p:spPr>
            <a:xfrm>
              <a:off x="9906084" y="2473117"/>
              <a:ext cx="2668275" cy="1475509"/>
            </a:xfrm>
            <a:prstGeom prst="rightArrow">
              <a:avLst>
                <a:gd name="adj1" fmla="val 50000"/>
                <a:gd name="adj2" fmla="val 53380"/>
              </a:avLst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/>
                <a:t>PRESS ENTER</a:t>
              </a:r>
              <a:endParaRPr lang="en-US" sz="28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6971CB0-1ED2-8748-26DC-E1AA5A4D3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270" y="1454727"/>
              <a:ext cx="0" cy="665018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196C72-992A-113C-7EF5-E0E7BDDE0BE7}"/>
                </a:ext>
              </a:extLst>
            </p:cNvPr>
            <p:cNvSpPr txBox="1"/>
            <p:nvPr/>
          </p:nvSpPr>
          <p:spPr>
            <a:xfrm>
              <a:off x="1986977" y="914648"/>
              <a:ext cx="19945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i="1" dirty="0">
                  <a:solidFill>
                    <a:schemeClr val="bg1"/>
                  </a:solidFill>
                </a:rPr>
                <a:t>Cursor Torch</a:t>
              </a:r>
              <a:endParaRPr lang="en-US" sz="28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685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98D8E-2BCE-E292-3D7B-F5D06C8727AD}"/>
              </a:ext>
            </a:extLst>
          </p:cNvPr>
          <p:cNvGrpSpPr/>
          <p:nvPr/>
        </p:nvGrpSpPr>
        <p:grpSpPr>
          <a:xfrm>
            <a:off x="-2235527" y="1088552"/>
            <a:ext cx="16993622" cy="4754418"/>
            <a:chOff x="-2235527" y="1088552"/>
            <a:chExt cx="16993622" cy="4754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BA3523-DC22-4F61-F11A-50AF3B92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235527" y="1088552"/>
              <a:ext cx="8458742" cy="4754415"/>
            </a:xfrm>
            <a:prstGeom prst="roundRect">
              <a:avLst>
                <a:gd name="adj" fmla="val 734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A50B80-BD14-6D79-D8B9-CB04080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5" r="8500"/>
            <a:stretch/>
          </p:blipFill>
          <p:spPr>
            <a:xfrm>
              <a:off x="6589142" y="1088553"/>
              <a:ext cx="8168953" cy="4754417"/>
            </a:xfrm>
            <a:prstGeom prst="roundRect">
              <a:avLst>
                <a:gd name="adj" fmla="val 6228"/>
              </a:avLst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F45DDB6F-FA84-CCEB-8D22-A02D8CADB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5713" y="4614595"/>
              <a:ext cx="615172" cy="6151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AD9385-5FAF-96D6-4782-AB164EDB9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586" y="5129396"/>
              <a:ext cx="6104365" cy="0"/>
            </a:xfrm>
            <a:prstGeom prst="straightConnector1">
              <a:avLst/>
            </a:prstGeom>
            <a:ln w="57150" cap="rnd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A1AB64-2B72-895B-6E00-0B8DB29D926C}"/>
                </a:ext>
              </a:extLst>
            </p:cNvPr>
            <p:cNvSpPr txBox="1"/>
            <p:nvPr/>
          </p:nvSpPr>
          <p:spPr>
            <a:xfrm>
              <a:off x="307586" y="4614597"/>
              <a:ext cx="1574385" cy="41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Double Click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8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world">
            <a:extLst>
              <a:ext uri="{FF2B5EF4-FFF2-40B4-BE49-F238E27FC236}">
                <a16:creationId xmlns:a16="http://schemas.microsoft.com/office/drawing/2014/main" id="{3A5FECA6-5177-9CB9-CD44-CF31BB0FE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"/>
          <a:stretch/>
        </p:blipFill>
        <p:spPr>
          <a:xfrm>
            <a:off x="1425049" y="39357"/>
            <a:ext cx="9341901" cy="67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FE27A-56F9-FC90-9FFD-04492E347122}"/>
              </a:ext>
            </a:extLst>
          </p:cNvPr>
          <p:cNvGrpSpPr/>
          <p:nvPr/>
        </p:nvGrpSpPr>
        <p:grpSpPr>
          <a:xfrm>
            <a:off x="1250316" y="3391444"/>
            <a:ext cx="9691368" cy="1921474"/>
            <a:chOff x="770286" y="2167048"/>
            <a:chExt cx="9691368" cy="19214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99D8EA-8595-2016-621C-E3308210FA8A}"/>
                </a:ext>
              </a:extLst>
            </p:cNvPr>
            <p:cNvGrpSpPr/>
            <p:nvPr/>
          </p:nvGrpSpPr>
          <p:grpSpPr>
            <a:xfrm>
              <a:off x="770286" y="2167048"/>
              <a:ext cx="9691368" cy="1921474"/>
              <a:chOff x="770286" y="2167048"/>
              <a:chExt cx="9691368" cy="19214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A9CE0-3A08-3BA5-0084-02DC997A947A}"/>
                  </a:ext>
                </a:extLst>
              </p:cNvPr>
              <p:cNvGrpSpPr/>
              <p:nvPr/>
            </p:nvGrpSpPr>
            <p:grpSpPr>
              <a:xfrm>
                <a:off x="770286" y="2167048"/>
                <a:ext cx="9691368" cy="1921474"/>
                <a:chOff x="-658266" y="821726"/>
                <a:chExt cx="9691368" cy="1921474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49F172F-9826-28D2-46B6-EF5B91A45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658266" y="821726"/>
                  <a:ext cx="4156933" cy="1921473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65D4949-1A9D-FAF5-C43B-75BC6554D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44109" y="821727"/>
                  <a:ext cx="4188993" cy="1921473"/>
                </a:xfrm>
                <a:prstGeom prst="rect">
                  <a:avLst/>
                </a:prstGeom>
              </p:spPr>
            </p:pic>
          </p:grpSp>
          <p:pic>
            <p:nvPicPr>
              <p:cNvPr id="6" name="Graphic 5" descr="Cursor with solid fill">
                <a:extLst>
                  <a:ext uri="{FF2B5EF4-FFF2-40B4-BE49-F238E27FC236}">
                    <a16:creationId xmlns:a16="http://schemas.microsoft.com/office/drawing/2014/main" id="{13860CE2-AB41-FD4E-528C-7AE5A935D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75640" y="3429000"/>
                <a:ext cx="540572" cy="54057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51A1A1-AA3D-0DAD-8421-54DBFC0EAA2F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51" y="3130469"/>
              <a:ext cx="988637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47ADF17-795B-A491-30A8-FD6BB7117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315" y="815738"/>
            <a:ext cx="9691368" cy="877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2F7FB-C81B-5183-DC31-DE2AEC059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315" y="2138463"/>
            <a:ext cx="9691368" cy="8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D1E88-ED0A-1526-AB4D-7D32BE5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36" y="1635082"/>
            <a:ext cx="5963728" cy="35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2706A-889D-DA83-C495-69CEBA50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44" y="367792"/>
            <a:ext cx="8928512" cy="252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F64C5-018B-9B65-55B7-B2C37B87F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46" y="3260225"/>
            <a:ext cx="7353108" cy="31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36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9B3286-21AD-2B9B-F449-F26B37680575}"/>
              </a:ext>
            </a:extLst>
          </p:cNvPr>
          <p:cNvGrpSpPr/>
          <p:nvPr/>
        </p:nvGrpSpPr>
        <p:grpSpPr>
          <a:xfrm>
            <a:off x="1467099" y="2610474"/>
            <a:ext cx="9257801" cy="1637052"/>
            <a:chOff x="1140785" y="2031306"/>
            <a:chExt cx="9257801" cy="163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108BD-695F-0171-7772-3E27DDE0F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470"/>
            <a:stretch/>
          </p:blipFill>
          <p:spPr>
            <a:xfrm>
              <a:off x="1140785" y="2031306"/>
              <a:ext cx="2960992" cy="1637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B18832-82D5-D605-892E-BD2D1BFF2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36" b="33272"/>
            <a:stretch/>
          </p:blipFill>
          <p:spPr>
            <a:xfrm>
              <a:off x="4289189" y="2031306"/>
              <a:ext cx="2960992" cy="16351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5547E-181C-76A0-2474-D24F396A0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09"/>
            <a:stretch/>
          </p:blipFill>
          <p:spPr>
            <a:xfrm>
              <a:off x="7437594" y="2031306"/>
              <a:ext cx="2960992" cy="1635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76DAB-22D4-3D00-959A-7AED92BE39A7}"/>
              </a:ext>
            </a:extLst>
          </p:cNvPr>
          <p:cNvGrpSpPr/>
          <p:nvPr/>
        </p:nvGrpSpPr>
        <p:grpSpPr>
          <a:xfrm>
            <a:off x="-4747134" y="864455"/>
            <a:ext cx="23134886" cy="5129090"/>
            <a:chOff x="-4747134" y="864455"/>
            <a:chExt cx="23134886" cy="51290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4D6EB4-00F3-EEE0-82AF-95940A251BB0}"/>
                </a:ext>
              </a:extLst>
            </p:cNvPr>
            <p:cNvGrpSpPr/>
            <p:nvPr/>
          </p:nvGrpSpPr>
          <p:grpSpPr>
            <a:xfrm>
              <a:off x="-4747134" y="864455"/>
              <a:ext cx="23134886" cy="5129090"/>
              <a:chOff x="124124" y="864455"/>
              <a:chExt cx="23134886" cy="51290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410D5EC-503B-F8C6-0F47-F110DB6A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124" y="864455"/>
                <a:ext cx="12067876" cy="512909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683D4-DDF0-7CED-7AC9-041EBABB85B7}"/>
                  </a:ext>
                </a:extLst>
              </p:cNvPr>
              <p:cNvSpPr txBox="1"/>
              <p:nvPr/>
            </p:nvSpPr>
            <p:spPr>
              <a:xfrm>
                <a:off x="12568843" y="1443841"/>
                <a:ext cx="106901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Pink and white colour for separation &amp; colour coded bars.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Size of stacked bars hint at contribution proportions revealed on hover.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 level data separated using position.</a:t>
                </a:r>
              </a:p>
            </p:txBody>
          </p:sp>
        </p:grpSp>
        <p:pic>
          <p:nvPicPr>
            <p:cNvPr id="11" name="Graphic 10" descr="Cursor with solid fill">
              <a:extLst>
                <a:ext uri="{FF2B5EF4-FFF2-40B4-BE49-F238E27FC236}">
                  <a16:creationId xmlns:a16="http://schemas.microsoft.com/office/drawing/2014/main" id="{C8F372BF-58C1-B139-7B8D-AF9FE0B7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5602" y="5039828"/>
              <a:ext cx="549161" cy="5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43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15097-1CD4-71C6-CF45-5D9414CF2EAD}"/>
              </a:ext>
            </a:extLst>
          </p:cNvPr>
          <p:cNvSpPr txBox="1"/>
          <p:nvPr/>
        </p:nvSpPr>
        <p:spPr>
          <a:xfrm>
            <a:off x="-875912" y="4036174"/>
            <a:ext cx="328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Action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13A67-61BF-72C4-A738-0B83A47DCBAE}"/>
              </a:ext>
            </a:extLst>
          </p:cNvPr>
          <p:cNvGrpSpPr/>
          <p:nvPr/>
        </p:nvGrpSpPr>
        <p:grpSpPr>
          <a:xfrm>
            <a:off x="117251" y="-5215"/>
            <a:ext cx="27268652" cy="6868430"/>
            <a:chOff x="117251" y="-5215"/>
            <a:chExt cx="27268652" cy="68684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CB62B4-95A7-662D-1227-A0BFC575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262" y="2138823"/>
              <a:ext cx="3288349" cy="12901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BD3EBF-15DA-90C7-53DA-1C54C8B19B0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294" y="3082116"/>
              <a:ext cx="0" cy="9809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EB2CF8-4FF3-937E-4ADB-09BD789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331" y="1635701"/>
              <a:ext cx="0" cy="84149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F2B8CD-6993-3141-FA14-A1A2E573E423}"/>
                </a:ext>
              </a:extLst>
            </p:cNvPr>
            <p:cNvSpPr txBox="1"/>
            <p:nvPr/>
          </p:nvSpPr>
          <p:spPr>
            <a:xfrm>
              <a:off x="117251" y="427587"/>
              <a:ext cx="41601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Num Trees Affected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310521-B47C-3210-05E5-2B4EAAEDA6D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2722782" y="3301858"/>
              <a:ext cx="0" cy="142075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3D0CC-A65A-2CA5-B9C8-C4DA7005817F}"/>
                </a:ext>
              </a:extLst>
            </p:cNvPr>
            <p:cNvSpPr txBox="1"/>
            <p:nvPr/>
          </p:nvSpPr>
          <p:spPr>
            <a:xfrm>
              <a:off x="525815" y="4722608"/>
              <a:ext cx="4393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Action Tree Affected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A2250-18B9-FAC1-4270-DF57E586AE32}"/>
                </a:ext>
              </a:extLst>
            </p:cNvPr>
            <p:cNvSpPr txBox="1"/>
            <p:nvPr/>
          </p:nvSpPr>
          <p:spPr>
            <a:xfrm>
              <a:off x="4722297" y="2245302"/>
              <a:ext cx="34130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Is Action Successful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FC6897-31A3-675C-14CB-359872C3806C}"/>
                </a:ext>
              </a:extLst>
            </p:cNvPr>
            <p:cNvCxnSpPr>
              <a:cxnSpLocks/>
            </p:cNvCxnSpPr>
            <p:nvPr/>
          </p:nvCxnSpPr>
          <p:spPr>
            <a:xfrm>
              <a:off x="3707476" y="2783911"/>
              <a:ext cx="1162650" cy="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01B5B8-49ED-06EC-474A-B2183EB9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391" y="0"/>
              <a:ext cx="5242829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4C9143-0F6B-8E9E-D60E-A07E84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3837" y="-5215"/>
              <a:ext cx="13692066" cy="6868430"/>
            </a:xfrm>
            <a:prstGeom prst="roundRect">
              <a:avLst>
                <a:gd name="adj" fmla="val 2870"/>
              </a:avLst>
            </a:prstGeom>
          </p:spPr>
        </p:pic>
        <p:pic>
          <p:nvPicPr>
            <p:cNvPr id="25" name="Graphic 24" descr="Cursor with solid fill">
              <a:extLst>
                <a:ext uri="{FF2B5EF4-FFF2-40B4-BE49-F238E27FC236}">
                  <a16:creationId xmlns:a16="http://schemas.microsoft.com/office/drawing/2014/main" id="{64157AF3-8C6B-B997-8D22-B35F5E89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23007" y="6038058"/>
              <a:ext cx="819942" cy="8199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58E4C-09B9-C96C-E264-FD770DCFFBF2}"/>
                </a:ext>
              </a:extLst>
            </p:cNvPr>
            <p:cNvSpPr txBox="1"/>
            <p:nvPr/>
          </p:nvSpPr>
          <p:spPr>
            <a:xfrm>
              <a:off x="9111936" y="5745670"/>
              <a:ext cx="352499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PLAN VIEWER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E4B6D-EA90-BB2D-5999-BA366CFBCF2B}"/>
                </a:ext>
              </a:extLst>
            </p:cNvPr>
            <p:cNvSpPr txBox="1"/>
            <p:nvPr/>
          </p:nvSpPr>
          <p:spPr>
            <a:xfrm>
              <a:off x="18936393" y="4968829"/>
              <a:ext cx="41028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PART OF PLANNER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8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4E8D7-C1BF-6B8A-C52C-DD2F2C962E13}"/>
              </a:ext>
            </a:extLst>
          </p:cNvPr>
          <p:cNvGrpSpPr/>
          <p:nvPr/>
        </p:nvGrpSpPr>
        <p:grpSpPr>
          <a:xfrm>
            <a:off x="-784634" y="1742901"/>
            <a:ext cx="13761268" cy="2910177"/>
            <a:chOff x="889548" y="1626523"/>
            <a:chExt cx="13761268" cy="2910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FB02BF-CD66-7B5D-F6F0-DAAF2D3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548" y="1626523"/>
              <a:ext cx="3895725" cy="1676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6D510F-0F65-95E6-9D7F-5240A1403C69}"/>
                </a:ext>
              </a:extLst>
            </p:cNvPr>
            <p:cNvSpPr txBox="1"/>
            <p:nvPr/>
          </p:nvSpPr>
          <p:spPr>
            <a:xfrm>
              <a:off x="889548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0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515579-DAF5-F6B1-417E-113A38B3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181" y="1626523"/>
              <a:ext cx="3895725" cy="167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13F80-1C48-B3B0-6311-B1A838F91A60}"/>
                </a:ext>
              </a:extLst>
            </p:cNvPr>
            <p:cNvSpPr txBox="1"/>
            <p:nvPr/>
          </p:nvSpPr>
          <p:spPr>
            <a:xfrm>
              <a:off x="5744180" y="3429000"/>
              <a:ext cx="3895725" cy="594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Year 20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57A10-74CB-268B-C5F7-61293BDC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8814" y="1626523"/>
              <a:ext cx="4052002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B668C-1E02-101C-6EE7-757149A7BDCB}"/>
                </a:ext>
              </a:extLst>
            </p:cNvPr>
            <p:cNvSpPr txBox="1"/>
            <p:nvPr/>
          </p:nvSpPr>
          <p:spPr>
            <a:xfrm>
              <a:off x="10676952" y="3459482"/>
              <a:ext cx="38957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Legend revealed on hover.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76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FD0CC-CEFF-FA07-C0CE-6CF3E8EB84C7}"/>
              </a:ext>
            </a:extLst>
          </p:cNvPr>
          <p:cNvGrpSpPr/>
          <p:nvPr/>
        </p:nvGrpSpPr>
        <p:grpSpPr>
          <a:xfrm>
            <a:off x="-1193681" y="1694052"/>
            <a:ext cx="15139610" cy="2851737"/>
            <a:chOff x="635119" y="1710678"/>
            <a:chExt cx="15139610" cy="28517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E5215-564B-15F1-F501-BD10D6CC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44"/>
            <a:stretch/>
          </p:blipFill>
          <p:spPr>
            <a:xfrm>
              <a:off x="635119" y="1710678"/>
              <a:ext cx="2058206" cy="1963548"/>
            </a:xfrm>
            <a:prstGeom prst="roundRect">
              <a:avLst>
                <a:gd name="adj" fmla="val 9047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9DF2EB-EE41-2732-A30D-046D469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638" y="1710678"/>
              <a:ext cx="6786631" cy="1963548"/>
            </a:xfrm>
            <a:prstGeom prst="roundRect">
              <a:avLst>
                <a:gd name="adj" fmla="val 4813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198922-4D80-03B2-DCBD-86A57B02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4582" y="1710678"/>
              <a:ext cx="5260147" cy="1963548"/>
            </a:xfrm>
            <a:prstGeom prst="roundRect">
              <a:avLst>
                <a:gd name="adj" fmla="val 3120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AD168A-8ADE-572F-856B-EA0B1CBEDF07}"/>
                </a:ext>
              </a:extLst>
            </p:cNvPr>
            <p:cNvSpPr txBox="1"/>
            <p:nvPr/>
          </p:nvSpPr>
          <p:spPr>
            <a:xfrm>
              <a:off x="2193800" y="3977640"/>
              <a:ext cx="889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action picker in planner page.</a:t>
              </a:r>
              <a:endParaRPr 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9922BF34-379C-000C-AE9C-A984A40C5F03}"/>
                </a:ext>
              </a:extLst>
            </p:cNvPr>
            <p:cNvCxnSpPr>
              <a:cxnSpLocks/>
              <a:stCxn id="8" idx="1"/>
              <a:endCxn id="3" idx="2"/>
            </p:cNvCxnSpPr>
            <p:nvPr/>
          </p:nvCxnSpPr>
          <p:spPr>
            <a:xfrm rot="10800000">
              <a:off x="1664222" y="3674226"/>
              <a:ext cx="529578" cy="595802"/>
            </a:xfrm>
            <a:prstGeom prst="bentConnector2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85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36CCF-12F6-7AB6-AD7A-9AC6AD806067}"/>
              </a:ext>
            </a:extLst>
          </p:cNvPr>
          <p:cNvGrpSpPr/>
          <p:nvPr/>
        </p:nvGrpSpPr>
        <p:grpSpPr>
          <a:xfrm>
            <a:off x="-2696196" y="-171000"/>
            <a:ext cx="18092032" cy="7664910"/>
            <a:chOff x="-2696196" y="-171000"/>
            <a:chExt cx="18092032" cy="766491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1FB3C2-6EC0-25A7-4324-4549ADF20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36" b="3519"/>
            <a:stretch/>
          </p:blipFill>
          <p:spPr>
            <a:xfrm>
              <a:off x="8483836" y="3727559"/>
              <a:ext cx="6912000" cy="3260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B4C4C8-F33F-6864-2C01-66C2888A5315}"/>
                </a:ext>
              </a:extLst>
            </p:cNvPr>
            <p:cNvGrpSpPr/>
            <p:nvPr/>
          </p:nvGrpSpPr>
          <p:grpSpPr>
            <a:xfrm>
              <a:off x="-2696196" y="-171000"/>
              <a:ext cx="18092032" cy="7664910"/>
              <a:chOff x="-2696196" y="-171000"/>
              <a:chExt cx="18092032" cy="766491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AB2368-3B56-071A-C2B2-F1FEFFBA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889" y="-171000"/>
                <a:ext cx="5412686" cy="360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7F32722-F902-52DF-F0D1-611CCB33190E}"/>
                  </a:ext>
                </a:extLst>
              </p:cNvPr>
              <p:cNvGrpSpPr/>
              <p:nvPr/>
            </p:nvGrpSpPr>
            <p:grpSpPr>
              <a:xfrm>
                <a:off x="-2696196" y="-171000"/>
                <a:ext cx="18092032" cy="7664910"/>
                <a:chOff x="-2696196" y="-171000"/>
                <a:chExt cx="18092032" cy="766491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DF4C9AD-50BE-47B4-9B87-81506615FB14}"/>
                    </a:ext>
                  </a:extLst>
                </p:cNvPr>
                <p:cNvGrpSpPr/>
                <p:nvPr/>
              </p:nvGrpSpPr>
              <p:grpSpPr>
                <a:xfrm>
                  <a:off x="-2696196" y="-171000"/>
                  <a:ext cx="18092032" cy="7664910"/>
                  <a:chOff x="-2696196" y="-171000"/>
                  <a:chExt cx="18092032" cy="766491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B9DD947-4EA7-BFC0-3162-56C8983EA7B2}"/>
                      </a:ext>
                    </a:extLst>
                  </p:cNvPr>
                  <p:cNvGrpSpPr/>
                  <p:nvPr/>
                </p:nvGrpSpPr>
                <p:grpSpPr>
                  <a:xfrm>
                    <a:off x="-2696196" y="-171000"/>
                    <a:ext cx="18092032" cy="7200000"/>
                    <a:chOff x="412764" y="306086"/>
                    <a:chExt cx="18092032" cy="7200000"/>
                  </a:xfrm>
                </p:grpSpPr>
                <p:pic>
                  <p:nvPicPr>
                    <p:cNvPr id="3" name="Picture 2">
                      <a:extLst>
                        <a:ext uri="{FF2B5EF4-FFF2-40B4-BE49-F238E27FC236}">
                          <a16:creationId xmlns:a16="http://schemas.microsoft.com/office/drawing/2014/main" id="{15B55DA7-CDC7-4511-1F55-27CDCCBBCD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r="859"/>
                    <a:stretch/>
                  </p:blipFill>
                  <p:spPr>
                    <a:xfrm>
                      <a:off x="414129" y="306086"/>
                      <a:ext cx="5366235" cy="360000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45BECF01-043E-8B42-289C-125A24A484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634"/>
                    <a:stretch/>
                  </p:blipFill>
                  <p:spPr>
                    <a:xfrm>
                      <a:off x="412764" y="4223497"/>
                      <a:ext cx="5367600" cy="328258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E449380-39C2-24FD-D1D7-1C606CA606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2247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1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E630B2A-BD7A-D64E-42FE-8F55C18CFD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497" y="6012346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2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650E8DC-D40D-E6B4-524F-85073D9754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22154" y="2458497"/>
                      <a:ext cx="148311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3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7239770-1BCD-8CCF-F068-76AEC264AA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3555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1D59218-4BA3-A12B-BB54-BC59E7E2D0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5680125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 5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E24C80C9-2249-C4B1-ACA4-B472328753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591486" y="966071"/>
                      <a:ext cx="6913310" cy="2940015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C1926DE-5D1B-1162-DC78-FC8D0676AE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47899" y="2436078"/>
                      <a:ext cx="19827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GB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1 to 4</a:t>
                      </a:r>
                      <a:endPara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</p:grp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50B9DA16-33F3-4579-825F-CE3F771F3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r="974"/>
                  <a:stretch/>
                </p:blipFill>
                <p:spPr>
                  <a:xfrm>
                    <a:off x="2852889" y="3727559"/>
                    <a:ext cx="5412686" cy="37663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6CB7999-4A03-930C-67E6-461E8A6A7A91}"/>
                    </a:ext>
                  </a:extLst>
                </p:cNvPr>
                <p:cNvSpPr txBox="1"/>
                <p:nvPr/>
              </p:nvSpPr>
              <p:spPr>
                <a:xfrm>
                  <a:off x="3113194" y="5760647"/>
                  <a:ext cx="148311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Challenges 4 &amp; 5</a:t>
                  </a:r>
                  <a:endParaRPr lang="en-US" b="1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257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0459D-60C8-8560-EE15-C656B4D45297}"/>
              </a:ext>
            </a:extLst>
          </p:cNvPr>
          <p:cNvGrpSpPr/>
          <p:nvPr/>
        </p:nvGrpSpPr>
        <p:grpSpPr>
          <a:xfrm>
            <a:off x="-1493095" y="980594"/>
            <a:ext cx="15178189" cy="4896812"/>
            <a:chOff x="173385" y="256101"/>
            <a:chExt cx="15178189" cy="48968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F72C87-5DEA-7256-E1CB-8FC0E5690C93}"/>
                </a:ext>
              </a:extLst>
            </p:cNvPr>
            <p:cNvGrpSpPr/>
            <p:nvPr/>
          </p:nvGrpSpPr>
          <p:grpSpPr>
            <a:xfrm>
              <a:off x="173385" y="256101"/>
              <a:ext cx="5238075" cy="2809828"/>
              <a:chOff x="173385" y="256101"/>
              <a:chExt cx="5238075" cy="28098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657BB6A-D979-0FA1-085D-B59F213F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385" y="256101"/>
                <a:ext cx="5238075" cy="28098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B84623-EEE7-CE0B-D9E1-67EB81BE6FD8}"/>
                  </a:ext>
                </a:extLst>
              </p:cNvPr>
              <p:cNvSpPr txBox="1"/>
              <p:nvPr/>
            </p:nvSpPr>
            <p:spPr>
              <a:xfrm>
                <a:off x="1764692" y="440767"/>
                <a:ext cx="2055460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CE826C-733D-89FA-DB6B-5D4F4671FE90}"/>
                </a:ext>
              </a:extLst>
            </p:cNvPr>
            <p:cNvGrpSpPr/>
            <p:nvPr/>
          </p:nvGrpSpPr>
          <p:grpSpPr>
            <a:xfrm>
              <a:off x="5669481" y="256101"/>
              <a:ext cx="3654337" cy="4896812"/>
              <a:chOff x="5669481" y="256101"/>
              <a:chExt cx="3654337" cy="489681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71DE1C-AF5A-F7B9-D256-9E7A15EA2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9481" y="256101"/>
                <a:ext cx="3654337" cy="489681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8BEAE-28B0-F8C6-533C-00CF9D0615CE}"/>
                  </a:ext>
                </a:extLst>
              </p:cNvPr>
              <p:cNvSpPr txBox="1"/>
              <p:nvPr/>
            </p:nvSpPr>
            <p:spPr>
              <a:xfrm>
                <a:off x="5669481" y="625433"/>
                <a:ext cx="3654337" cy="92333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PLOT SPECIFIC SILVICULTURAL OPERATIONS DECISION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B34542-00CC-D129-16A7-37AE455CEC44}"/>
                </a:ext>
              </a:extLst>
            </p:cNvPr>
            <p:cNvGrpSpPr/>
            <p:nvPr/>
          </p:nvGrpSpPr>
          <p:grpSpPr>
            <a:xfrm>
              <a:off x="9581839" y="256101"/>
              <a:ext cx="5769735" cy="4295104"/>
              <a:chOff x="618540" y="2432516"/>
              <a:chExt cx="5769735" cy="42951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B605EA8-F789-724A-DE74-4B6A4D26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540" y="2432516"/>
                <a:ext cx="5769735" cy="429510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E0CB45-D413-AD17-57B5-4D7AAEB638E1}"/>
                  </a:ext>
                </a:extLst>
              </p:cNvPr>
              <p:cNvSpPr txBox="1"/>
              <p:nvPr/>
            </p:nvSpPr>
            <p:spPr>
              <a:xfrm>
                <a:off x="2120184" y="2696597"/>
                <a:ext cx="2766445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INDICATORS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45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3BD74-EB09-82C6-8E5D-33D9E237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80" y="1077599"/>
            <a:ext cx="9655439" cy="47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14040-5308-2689-37F0-C2C9AB68AA77}"/>
              </a:ext>
            </a:extLst>
          </p:cNvPr>
          <p:cNvGrpSpPr/>
          <p:nvPr/>
        </p:nvGrpSpPr>
        <p:grpSpPr>
          <a:xfrm>
            <a:off x="3132119" y="528783"/>
            <a:ext cx="5927762" cy="2609569"/>
            <a:chOff x="2450690" y="1753344"/>
            <a:chExt cx="5927762" cy="2609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99581A-EBF3-AADF-43B7-81A3B0797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0690" y="2591882"/>
              <a:ext cx="5927762" cy="925867"/>
            </a:xfrm>
            <a:prstGeom prst="round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1C0B3C5-B3F1-4265-1982-046DD448830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942852" y="3252379"/>
              <a:ext cx="0" cy="74120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C7E97-89D1-5AAA-F944-8D748C2024F7}"/>
                </a:ext>
              </a:extLst>
            </p:cNvPr>
            <p:cNvSpPr txBox="1"/>
            <p:nvPr/>
          </p:nvSpPr>
          <p:spPr>
            <a:xfrm>
              <a:off x="3609795" y="3993581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 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42EF12-9207-95C1-C756-B48161DE223C}"/>
                </a:ext>
              </a:extLst>
            </p:cNvPr>
            <p:cNvSpPr txBox="1"/>
            <p:nvPr/>
          </p:nvSpPr>
          <p:spPr>
            <a:xfrm>
              <a:off x="5109880" y="1753344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2E986C-2A34-8BA0-44B3-D8B380E8657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374008" y="2122676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78705-10E3-EFB7-4A38-CD6D67FF9673}"/>
                </a:ext>
              </a:extLst>
            </p:cNvPr>
            <p:cNvSpPr txBox="1"/>
            <p:nvPr/>
          </p:nvSpPr>
          <p:spPr>
            <a:xfrm>
              <a:off x="6329666" y="3986955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161456-13BA-6DF6-6A57-7EB6B01CB45C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7249149" y="3287425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F4DDEE-0D4D-5296-366F-A190393E9B53}"/>
              </a:ext>
            </a:extLst>
          </p:cNvPr>
          <p:cNvGrpSpPr/>
          <p:nvPr/>
        </p:nvGrpSpPr>
        <p:grpSpPr>
          <a:xfrm>
            <a:off x="3132119" y="3784683"/>
            <a:ext cx="5927762" cy="2051157"/>
            <a:chOff x="3132119" y="3831913"/>
            <a:chExt cx="5927762" cy="2051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49332F-E881-917A-9D9E-5B6FAA6D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119" y="3831913"/>
              <a:ext cx="5927762" cy="979588"/>
            </a:xfrm>
            <a:prstGeom prst="round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3710EB-EC47-FAB7-9BBE-9B6F9607C2A9}"/>
                </a:ext>
              </a:extLst>
            </p:cNvPr>
            <p:cNvSpPr txBox="1"/>
            <p:nvPr/>
          </p:nvSpPr>
          <p:spPr>
            <a:xfrm>
              <a:off x="6382501" y="5236739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A5059B-B132-A102-0931-409FB4999DC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957338" y="4566460"/>
              <a:ext cx="184333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C138AB-F732-0FD2-2F4C-1B73E73DFC5E}"/>
                </a:ext>
              </a:extLst>
            </p:cNvPr>
            <p:cNvSpPr txBox="1"/>
            <p:nvPr/>
          </p:nvSpPr>
          <p:spPr>
            <a:xfrm>
              <a:off x="7847822" y="5236739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125232-971B-2FA5-1531-AA5236331762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8132781" y="4566460"/>
              <a:ext cx="220949" cy="670279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848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875E108-AB45-881B-07A1-F54AA59C0343}"/>
              </a:ext>
            </a:extLst>
          </p:cNvPr>
          <p:cNvGrpSpPr/>
          <p:nvPr/>
        </p:nvGrpSpPr>
        <p:grpSpPr>
          <a:xfrm>
            <a:off x="-2755689" y="729000"/>
            <a:ext cx="17703377" cy="5400000"/>
            <a:chOff x="-2946682" y="607723"/>
            <a:chExt cx="17703377" cy="540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647F9-B612-FFA5-9167-D29296A9BAF7}"/>
                </a:ext>
              </a:extLst>
            </p:cNvPr>
            <p:cNvGrpSpPr/>
            <p:nvPr/>
          </p:nvGrpSpPr>
          <p:grpSpPr>
            <a:xfrm>
              <a:off x="-2946682" y="607723"/>
              <a:ext cx="9422299" cy="5400000"/>
              <a:chOff x="-2988045" y="607723"/>
              <a:chExt cx="9451252" cy="52874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E2C0B3-A7F6-F77C-8610-B936FAE95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5000"/>
                        </a14:imgEffect>
                        <a14:imgEffect>
                          <a14:brightnessContrast bright="13000" contras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988045" y="607723"/>
                <a:ext cx="9451252" cy="5287468"/>
              </a:xfrm>
              <a:prstGeom prst="roundRect">
                <a:avLst>
                  <a:gd name="adj" fmla="val 6310"/>
                </a:avLst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7FD1D-EC93-1CFF-4CED-5583ECCAB0BE}"/>
                  </a:ext>
                </a:extLst>
              </p:cNvPr>
              <p:cNvSpPr txBox="1"/>
              <p:nvPr/>
            </p:nvSpPr>
            <p:spPr>
              <a:xfrm>
                <a:off x="406113" y="758592"/>
                <a:ext cx="2662936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MAIN INTERFACE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9774C1-B931-3E21-745E-C5BB469EA60C}"/>
                </a:ext>
              </a:extLst>
            </p:cNvPr>
            <p:cNvGrpSpPr/>
            <p:nvPr/>
          </p:nvGrpSpPr>
          <p:grpSpPr>
            <a:xfrm>
              <a:off x="6834766" y="607723"/>
              <a:ext cx="7921929" cy="5400000"/>
              <a:chOff x="4597175" y="735913"/>
              <a:chExt cx="7921929" cy="53861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289778-6E87-C87A-E370-4DDB724AB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0"/>
                        </a14:imgEffect>
                        <a14:imgEffect>
                          <a14:brightnessContrast bright="16000" contrast="4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97175" y="735913"/>
                <a:ext cx="7921929" cy="5386172"/>
              </a:xfrm>
              <a:prstGeom prst="roundRect">
                <a:avLst>
                  <a:gd name="adj" fmla="val 4245"/>
                </a:avLst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54BE02-2AAE-A3C2-39B0-075EF7AA647C}"/>
                  </a:ext>
                </a:extLst>
              </p:cNvPr>
              <p:cNvSpPr txBox="1"/>
              <p:nvPr/>
            </p:nvSpPr>
            <p:spPr>
              <a:xfrm>
                <a:off x="4808053" y="896493"/>
                <a:ext cx="2541387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CONCEPTUAL MODEL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4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420E6-D62E-AFE7-B035-E1A3B7C552A9}"/>
              </a:ext>
            </a:extLst>
          </p:cNvPr>
          <p:cNvGrpSpPr/>
          <p:nvPr/>
        </p:nvGrpSpPr>
        <p:grpSpPr>
          <a:xfrm>
            <a:off x="-805528" y="894772"/>
            <a:ext cx="13803055" cy="5068455"/>
            <a:chOff x="-805528" y="894772"/>
            <a:chExt cx="13803055" cy="5068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698026-912C-9702-8847-8E5D3C1D52FA}"/>
                </a:ext>
              </a:extLst>
            </p:cNvPr>
            <p:cNvGrpSpPr/>
            <p:nvPr/>
          </p:nvGrpSpPr>
          <p:grpSpPr>
            <a:xfrm>
              <a:off x="-805528" y="894772"/>
              <a:ext cx="13803055" cy="5068455"/>
              <a:chOff x="294567" y="894772"/>
              <a:chExt cx="13803055" cy="50684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1019C7-2303-FA22-EE8D-6F35D276E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26191" t="6942" r="18103" b="5017"/>
              <a:stretch/>
            </p:blipFill>
            <p:spPr>
              <a:xfrm>
                <a:off x="294567" y="894772"/>
                <a:ext cx="5801433" cy="506845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5723C9-7856-234A-0B10-899693760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5551"/>
              <a:stretch/>
            </p:blipFill>
            <p:spPr>
              <a:xfrm>
                <a:off x="6451002" y="894773"/>
                <a:ext cx="7646620" cy="506845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91DC-8777-0E3F-C60C-CF94133630E3}"/>
                </a:ext>
              </a:extLst>
            </p:cNvPr>
            <p:cNvSpPr txBox="1"/>
            <p:nvPr/>
          </p:nvSpPr>
          <p:spPr>
            <a:xfrm>
              <a:off x="1067458" y="2967334"/>
              <a:ext cx="2055460" cy="9233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FOREST MANAGEMENT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1C340-C5EB-C10B-8B6C-A47E1246FAB6}"/>
                </a:ext>
              </a:extLst>
            </p:cNvPr>
            <p:cNvSpPr txBox="1"/>
            <p:nvPr/>
          </p:nvSpPr>
          <p:spPr>
            <a:xfrm>
              <a:off x="6096000" y="3808224"/>
              <a:ext cx="6901527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COMMUNITY DECISION MAKING INTERFACE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097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07DB3-95DF-81BD-D234-F8F00171A8B3}"/>
              </a:ext>
            </a:extLst>
          </p:cNvPr>
          <p:cNvGrpSpPr/>
          <p:nvPr/>
        </p:nvGrpSpPr>
        <p:grpSpPr>
          <a:xfrm>
            <a:off x="-1409807" y="240795"/>
            <a:ext cx="15011613" cy="6376410"/>
            <a:chOff x="224817" y="481588"/>
            <a:chExt cx="15011613" cy="63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5498-2EF4-8439-FC5E-2898C03C5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817" y="481588"/>
              <a:ext cx="3178423" cy="3122223"/>
            </a:xfrm>
            <a:prstGeom prst="roundRect">
              <a:avLst>
                <a:gd name="adj" fmla="val 7052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6FDCC8-F606-C2E5-44BF-369385CD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9"/>
            <a:stretch/>
          </p:blipFill>
          <p:spPr>
            <a:xfrm>
              <a:off x="3558636" y="481588"/>
              <a:ext cx="2791957" cy="3122223"/>
            </a:xfrm>
            <a:prstGeom prst="roundRect">
              <a:avLst>
                <a:gd name="adj" fmla="val 931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DC20D9-91B3-C014-5FDF-E7807DFF3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817" y="3815439"/>
              <a:ext cx="9693068" cy="3042559"/>
            </a:xfrm>
            <a:prstGeom prst="roundRect">
              <a:avLst>
                <a:gd name="adj" fmla="val 5599"/>
              </a:avLst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063F1E-23EC-03E0-3CBE-17C271FF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989" y="504559"/>
              <a:ext cx="3411896" cy="3099252"/>
            </a:xfrm>
            <a:prstGeom prst="roundRect">
              <a:avLst>
                <a:gd name="adj" fmla="val 7565"/>
              </a:avLst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4D6016-98A6-F4B1-817F-5CFDBB650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646"/>
            <a:stretch/>
          </p:blipFill>
          <p:spPr>
            <a:xfrm>
              <a:off x="10095388" y="504211"/>
              <a:ext cx="2096612" cy="3099600"/>
            </a:xfrm>
            <a:prstGeom prst="roundRect">
              <a:avLst>
                <a:gd name="adj" fmla="val 7915"/>
              </a:avLst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E5B9C-5A34-0D0A-8CE2-E0C02264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69503" y="504211"/>
              <a:ext cx="2866927" cy="3121200"/>
            </a:xfrm>
            <a:prstGeom prst="roundRect">
              <a:avLst>
                <a:gd name="adj" fmla="val 8341"/>
              </a:avLst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5B2F8B-37B2-E6D3-BB0E-8CB97921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5388" y="3815439"/>
              <a:ext cx="5139373" cy="3042168"/>
            </a:xfrm>
            <a:prstGeom prst="roundRect">
              <a:avLst>
                <a:gd name="adj" fmla="val 42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86819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5A7FE-A655-30BE-8E8C-AD3AA2D1387F}"/>
              </a:ext>
            </a:extLst>
          </p:cNvPr>
          <p:cNvGrpSpPr/>
          <p:nvPr/>
        </p:nvGrpSpPr>
        <p:grpSpPr>
          <a:xfrm>
            <a:off x="-1301717" y="458688"/>
            <a:ext cx="14795434" cy="5940624"/>
            <a:chOff x="-1301717" y="458688"/>
            <a:chExt cx="14795434" cy="59406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9B45D-4E72-89D5-DA62-2DEFAB16675B}"/>
                </a:ext>
              </a:extLst>
            </p:cNvPr>
            <p:cNvGrpSpPr/>
            <p:nvPr/>
          </p:nvGrpSpPr>
          <p:grpSpPr>
            <a:xfrm>
              <a:off x="-1301717" y="458688"/>
              <a:ext cx="14795434" cy="5940624"/>
              <a:chOff x="-1175603" y="0"/>
              <a:chExt cx="14795434" cy="59406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6E0ABF6-B876-A749-9D46-6E7B2710A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75603" y="0"/>
                <a:ext cx="7271603" cy="59400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4D29B1-98D6-4610-BC32-F618AC749C8B}"/>
                  </a:ext>
                </a:extLst>
              </p:cNvPr>
              <p:cNvGrpSpPr/>
              <p:nvPr/>
            </p:nvGrpSpPr>
            <p:grpSpPr>
              <a:xfrm>
                <a:off x="6375010" y="0"/>
                <a:ext cx="7244821" cy="5940624"/>
                <a:chOff x="6375010" y="0"/>
                <a:chExt cx="7244821" cy="594062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76A053BE-A70D-A064-27AC-B3855EC7A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5010" y="0"/>
                  <a:ext cx="7244821" cy="5940624"/>
                </a:xfrm>
                <a:prstGeom prst="rect">
                  <a:avLst/>
                </a:prstGeom>
              </p:spPr>
            </p:pic>
            <p:pic>
              <p:nvPicPr>
                <p:cNvPr id="10" name="Graphic 9" descr="Cursor with solid fill">
                  <a:extLst>
                    <a:ext uri="{FF2B5EF4-FFF2-40B4-BE49-F238E27FC236}">
                      <a16:creationId xmlns:a16="http://schemas.microsoft.com/office/drawing/2014/main" id="{86DCF894-879E-3F7D-21E0-2132C2A4F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4625" y="3339338"/>
                  <a:ext cx="542217" cy="54221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3025EAA-75F3-5FD9-82CC-0AE90CAA77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300" t="64040" r="49889" b="20219"/>
                <a:stretch/>
              </p:blipFill>
              <p:spPr>
                <a:xfrm>
                  <a:off x="11280437" y="3056038"/>
                  <a:ext cx="946673" cy="3523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1A999A-E1C8-2AAD-3FE4-E2C6913D3FD5}"/>
                </a:ext>
              </a:extLst>
            </p:cNvPr>
            <p:cNvSpPr txBox="1"/>
            <p:nvPr/>
          </p:nvSpPr>
          <p:spPr>
            <a:xfrm>
              <a:off x="-1094882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OVERHEAD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034A6-CB2B-9D21-FCF1-4C4AF600A796}"/>
                </a:ext>
              </a:extLst>
            </p:cNvPr>
            <p:cNvSpPr txBox="1"/>
            <p:nvPr/>
          </p:nvSpPr>
          <p:spPr>
            <a:xfrm>
              <a:off x="6469537" y="5581442"/>
              <a:ext cx="3203381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LAND ORTHOGOANL VIEW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1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AD304E-7186-9150-FE61-F07F9D3F75F6}"/>
              </a:ext>
            </a:extLst>
          </p:cNvPr>
          <p:cNvGrpSpPr/>
          <p:nvPr/>
        </p:nvGrpSpPr>
        <p:grpSpPr>
          <a:xfrm>
            <a:off x="-1340224" y="366207"/>
            <a:ext cx="14872448" cy="5940000"/>
            <a:chOff x="-1340224" y="366207"/>
            <a:chExt cx="14872448" cy="59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A66028-41A1-1F5A-45CB-27574F5755B6}"/>
                </a:ext>
              </a:extLst>
            </p:cNvPr>
            <p:cNvGrpSpPr/>
            <p:nvPr/>
          </p:nvGrpSpPr>
          <p:grpSpPr>
            <a:xfrm>
              <a:off x="-1340224" y="366207"/>
              <a:ext cx="14872448" cy="5940000"/>
              <a:chOff x="-1488829" y="699694"/>
              <a:chExt cx="14872448" cy="594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95F259F-69C0-DC2B-BEB0-03702964E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5999" y="699694"/>
                <a:ext cx="7287620" cy="5940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F4E96C-27A3-DD38-F6A7-E876A1716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8829" y="699694"/>
                <a:ext cx="7252021" cy="594000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539604-933F-D46C-957E-2C1A1FBF6EFE}"/>
                </a:ext>
              </a:extLst>
            </p:cNvPr>
            <p:cNvGrpSpPr/>
            <p:nvPr/>
          </p:nvGrpSpPr>
          <p:grpSpPr>
            <a:xfrm>
              <a:off x="1906502" y="4935111"/>
              <a:ext cx="6452190" cy="830997"/>
              <a:chOff x="1906502" y="4935111"/>
              <a:chExt cx="6452190" cy="83099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4F46E-5EEA-3929-4B26-1BF26CDC2FB3}"/>
                  </a:ext>
                </a:extLst>
              </p:cNvPr>
              <p:cNvSpPr txBox="1"/>
              <p:nvPr/>
            </p:nvSpPr>
            <p:spPr>
              <a:xfrm>
                <a:off x="1906502" y="5396776"/>
                <a:ext cx="3203381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SUMMARY VIEWER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7E3BC-C13E-0BC7-C339-44B9118E0B91}"/>
                  </a:ext>
                </a:extLst>
              </p:cNvPr>
              <p:cNvSpPr txBox="1"/>
              <p:nvPr/>
            </p:nvSpPr>
            <p:spPr>
              <a:xfrm>
                <a:off x="6620487" y="4935111"/>
                <a:ext cx="1738205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PROPERTIES</a:t>
                </a:r>
              </a:p>
              <a:p>
                <a:pPr algn="ctr"/>
                <a:r>
                  <a:rPr lang="en-GB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EDITOR</a:t>
                </a:r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62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480377-0462-D051-1B0C-6E128A29C392}"/>
              </a:ext>
            </a:extLst>
          </p:cNvPr>
          <p:cNvGrpSpPr/>
          <p:nvPr/>
        </p:nvGrpSpPr>
        <p:grpSpPr>
          <a:xfrm>
            <a:off x="980285" y="1504897"/>
            <a:ext cx="10231429" cy="2669069"/>
            <a:chOff x="980285" y="1504897"/>
            <a:chExt cx="10231429" cy="2669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19FDB2-1B6C-1D70-5EA7-4C31F6AF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85" y="1504897"/>
              <a:ext cx="10231429" cy="266906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04671-B4DD-8DFF-AFA4-CF96B0B4F354}"/>
                </a:ext>
              </a:extLst>
            </p:cNvPr>
            <p:cNvSpPr txBox="1"/>
            <p:nvPr/>
          </p:nvSpPr>
          <p:spPr>
            <a:xfrm>
              <a:off x="1164224" y="3768156"/>
              <a:ext cx="369823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ambria" panose="02040503050406030204" pitchFamily="18" charset="0"/>
                  <a:ea typeface="Cambria" panose="02040503050406030204" pitchFamily="18" charset="0"/>
                </a:rPr>
                <a:t>EQUATIONS VIEWER &amp; EDITOR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20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131F8-6C49-CD61-D614-E667CBB7ECB1}"/>
              </a:ext>
            </a:extLst>
          </p:cNvPr>
          <p:cNvGrpSpPr/>
          <p:nvPr/>
        </p:nvGrpSpPr>
        <p:grpSpPr>
          <a:xfrm>
            <a:off x="150608" y="-2837906"/>
            <a:ext cx="8918089" cy="9792709"/>
            <a:chOff x="150608" y="-2837906"/>
            <a:chExt cx="8918089" cy="979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547C7D-9280-7EFF-5ADD-C0CA300C684F}"/>
                </a:ext>
              </a:extLst>
            </p:cNvPr>
            <p:cNvGrpSpPr/>
            <p:nvPr/>
          </p:nvGrpSpPr>
          <p:grpSpPr>
            <a:xfrm>
              <a:off x="150608" y="-2837906"/>
              <a:ext cx="8918089" cy="7281734"/>
              <a:chOff x="193638" y="217266"/>
              <a:chExt cx="8918089" cy="728173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7C6968-BAB3-D6E8-3008-6C3BC5B2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638" y="217266"/>
                <a:ext cx="8918089" cy="358119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46A68E-A2CD-AE68-2201-812153867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38" y="3939074"/>
                <a:ext cx="8918089" cy="355992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F989FC-0442-F94C-88AD-99BDBDA1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8" y="4584442"/>
              <a:ext cx="8918088" cy="237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8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76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FADF2E-B0A3-F60F-FE3F-FF57B6C0D5AC}"/>
              </a:ext>
            </a:extLst>
          </p:cNvPr>
          <p:cNvGrpSpPr/>
          <p:nvPr/>
        </p:nvGrpSpPr>
        <p:grpSpPr>
          <a:xfrm>
            <a:off x="164891" y="361888"/>
            <a:ext cx="6350759" cy="3768882"/>
            <a:chOff x="2983395" y="351131"/>
            <a:chExt cx="6350759" cy="3768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664A24-3D0D-8F26-C9F1-33632259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395" y="955691"/>
              <a:ext cx="6225209" cy="136796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DF1D6CF-982E-3F4B-7CA6-8E26F6653D36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896803" y="1839558"/>
              <a:ext cx="0" cy="585217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D45B80-7A80-53FA-A08A-69F40AE7233F}"/>
                </a:ext>
              </a:extLst>
            </p:cNvPr>
            <p:cNvSpPr txBox="1"/>
            <p:nvPr/>
          </p:nvSpPr>
          <p:spPr>
            <a:xfrm>
              <a:off x="5184108" y="2424775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Text Box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&amp; Display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228F85-9F66-CB62-2860-91F4C9C2696D}"/>
                </a:ext>
              </a:extLst>
            </p:cNvPr>
            <p:cNvSpPr txBox="1"/>
            <p:nvPr/>
          </p:nvSpPr>
          <p:spPr>
            <a:xfrm>
              <a:off x="6393737" y="351131"/>
              <a:ext cx="252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Play Pause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5226B5-D24D-03A2-C1D5-D9E1E674619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657865" y="720463"/>
              <a:ext cx="0" cy="67431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A2F8D2-4F17-18A8-7AC5-CBFA43E72756}"/>
                </a:ext>
              </a:extLst>
            </p:cNvPr>
            <p:cNvSpPr txBox="1"/>
            <p:nvPr/>
          </p:nvSpPr>
          <p:spPr>
            <a:xfrm>
              <a:off x="7495189" y="2558879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Reset 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9ECBA1-8159-7477-0F66-3188B79BAD4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414672" y="1859349"/>
              <a:ext cx="0" cy="69953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0F241-5BB2-C897-BD68-CBB9BBC5A70F}"/>
                </a:ext>
              </a:extLst>
            </p:cNvPr>
            <p:cNvSpPr txBox="1"/>
            <p:nvPr/>
          </p:nvSpPr>
          <p:spPr>
            <a:xfrm>
              <a:off x="3918204" y="3473682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Back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B9E83E-EFF0-6F67-1E8E-74C8444A25C2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804865" y="1876172"/>
              <a:ext cx="28075" cy="1597510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EBB41-8EBC-FF8A-5AF7-F4E5EA4CAC4B}"/>
                </a:ext>
              </a:extLst>
            </p:cNvPr>
            <p:cNvSpPr txBox="1"/>
            <p:nvPr/>
          </p:nvSpPr>
          <p:spPr>
            <a:xfrm>
              <a:off x="6079185" y="3447350"/>
              <a:ext cx="17733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Next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8AE183-AEB2-681D-3428-AB163950E25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6933024" y="1857908"/>
              <a:ext cx="32822" cy="158944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050EE8-0740-5CCA-A873-397A7CE5AFAF}"/>
              </a:ext>
            </a:extLst>
          </p:cNvPr>
          <p:cNvGrpSpPr/>
          <p:nvPr/>
        </p:nvGrpSpPr>
        <p:grpSpPr>
          <a:xfrm>
            <a:off x="7526443" y="161235"/>
            <a:ext cx="6087079" cy="3182786"/>
            <a:chOff x="7871748" y="107445"/>
            <a:chExt cx="6087079" cy="31827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0359F7-6608-3F7F-F361-299679AE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748" y="891220"/>
              <a:ext cx="6087079" cy="144318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64D185-6546-661B-1959-E79D1714320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2467029" y="1835828"/>
              <a:ext cx="0" cy="808072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3951D3-FE55-F38B-FAE0-E77E7A53B624}"/>
                </a:ext>
              </a:extLst>
            </p:cNvPr>
            <p:cNvSpPr txBox="1"/>
            <p:nvPr/>
          </p:nvSpPr>
          <p:spPr>
            <a:xfrm>
              <a:off x="12666813" y="107445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Cancel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D948AA-155C-23B7-A958-AF929F15139E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3172721" y="753776"/>
              <a:ext cx="0" cy="583034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27382-0B50-8794-FADB-D993E0ADE5E2}"/>
                </a:ext>
              </a:extLst>
            </p:cNvPr>
            <p:cNvSpPr txBox="1"/>
            <p:nvPr/>
          </p:nvSpPr>
          <p:spPr>
            <a:xfrm>
              <a:off x="11892192" y="2643900"/>
              <a:ext cx="11496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Confirm</a:t>
              </a:r>
            </a:p>
            <a:p>
              <a:pPr algn="ctr"/>
              <a:r>
                <a:rPr lang="en-GB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Button</a:t>
              </a:r>
              <a:endParaRPr lang="en-US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74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4D1DA4-B5B9-BD9F-BB14-3F1697235801}"/>
              </a:ext>
            </a:extLst>
          </p:cNvPr>
          <p:cNvGrpSpPr/>
          <p:nvPr/>
        </p:nvGrpSpPr>
        <p:grpSpPr>
          <a:xfrm>
            <a:off x="3202173" y="1658756"/>
            <a:ext cx="5787653" cy="3540487"/>
            <a:chOff x="3202173" y="819262"/>
            <a:chExt cx="5787653" cy="35404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B065B78-C3E3-0AC4-8CDC-C2463D4A8FBC}"/>
                </a:ext>
              </a:extLst>
            </p:cNvPr>
            <p:cNvGrpSpPr/>
            <p:nvPr/>
          </p:nvGrpSpPr>
          <p:grpSpPr>
            <a:xfrm>
              <a:off x="3202173" y="819262"/>
              <a:ext cx="5787653" cy="3540487"/>
              <a:chOff x="3202173" y="819262"/>
              <a:chExt cx="5787653" cy="354048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BAF867C-E34E-3313-0A3C-AD5B46F29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02173" y="819262"/>
                <a:ext cx="5787653" cy="274152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845000-A9A7-931D-45A1-5904656B8AD9}"/>
                  </a:ext>
                </a:extLst>
              </p:cNvPr>
              <p:cNvSpPr txBox="1"/>
              <p:nvPr/>
            </p:nvSpPr>
            <p:spPr>
              <a:xfrm>
                <a:off x="4808467" y="3898084"/>
                <a:ext cx="17536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Text Box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E4AC72A-CA65-8821-6B81-3F3B2EF98B33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5685316" y="3141233"/>
              <a:ext cx="0" cy="756851"/>
            </a:xfrm>
            <a:prstGeom prst="straightConnector1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round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24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870290-5912-AD4E-434E-27FE1203B15A}"/>
              </a:ext>
            </a:extLst>
          </p:cNvPr>
          <p:cNvGrpSpPr/>
          <p:nvPr/>
        </p:nvGrpSpPr>
        <p:grpSpPr>
          <a:xfrm>
            <a:off x="268941" y="1509068"/>
            <a:ext cx="12175220" cy="3839864"/>
            <a:chOff x="268941" y="1509068"/>
            <a:chExt cx="12175220" cy="3839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970C24-5CF7-5B23-F165-62027BF9F373}"/>
                </a:ext>
              </a:extLst>
            </p:cNvPr>
            <p:cNvGrpSpPr/>
            <p:nvPr/>
          </p:nvGrpSpPr>
          <p:grpSpPr>
            <a:xfrm>
              <a:off x="268941" y="2358123"/>
              <a:ext cx="1616455" cy="2141754"/>
              <a:chOff x="596587" y="659719"/>
              <a:chExt cx="2072713" cy="2746282"/>
            </a:xfrm>
          </p:grpSpPr>
          <p:pic>
            <p:nvPicPr>
              <p:cNvPr id="5" name="Picture 4" descr="A yellow and white coin&#10;&#10;Description automatically generated">
                <a:extLst>
                  <a:ext uri="{FF2B5EF4-FFF2-40B4-BE49-F238E27FC236}">
                    <a16:creationId xmlns:a16="http://schemas.microsoft.com/office/drawing/2014/main" id="{03AD4460-F369-367A-2409-ECD68E5F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122" y="659719"/>
                <a:ext cx="1471191" cy="147119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407AD-12E4-8480-DE3F-F640A9C15A58}"/>
                  </a:ext>
                </a:extLst>
              </p:cNvPr>
              <p:cNvSpPr txBox="1"/>
              <p:nvPr/>
            </p:nvSpPr>
            <p:spPr>
              <a:xfrm>
                <a:off x="596587" y="2735098"/>
                <a:ext cx="2072713" cy="67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 Coin</a:t>
                </a:r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860F326-7119-9125-BA71-18BFEC443608}"/>
                  </a:ext>
                </a:extLst>
              </p:cNvPr>
              <p:cNvCxnSpPr>
                <a:cxnSpLocks/>
                <a:stCxn id="6" idx="0"/>
                <a:endCxn id="5" idx="2"/>
              </p:cNvCxnSpPr>
              <p:nvPr/>
            </p:nvCxnSpPr>
            <p:spPr>
              <a:xfrm flipV="1">
                <a:off x="1632944" y="2130910"/>
                <a:ext cx="7773" cy="604187"/>
              </a:xfrm>
              <a:prstGeom prst="straightConnector1">
                <a:avLst/>
              </a:prstGeom>
              <a:ln w="76200" cap="rnd">
                <a:solidFill>
                  <a:schemeClr val="bg1">
                    <a:lumMod val="50000"/>
                  </a:schemeClr>
                </a:solidFill>
                <a:round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9D8078-058C-E4C5-BCD5-41A456E7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488" y="1509068"/>
              <a:ext cx="10429673" cy="3839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7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8A32CA-4399-6A11-D0CB-0343D5D5FB10}"/>
              </a:ext>
            </a:extLst>
          </p:cNvPr>
          <p:cNvGrpSpPr/>
          <p:nvPr/>
        </p:nvGrpSpPr>
        <p:grpSpPr>
          <a:xfrm>
            <a:off x="1003436" y="1504885"/>
            <a:ext cx="10185128" cy="3739468"/>
            <a:chOff x="1003436" y="1504885"/>
            <a:chExt cx="10185128" cy="3739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579786-FD84-A20B-1788-7AB2FEDD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436" y="1504885"/>
              <a:ext cx="10185128" cy="3739468"/>
            </a:xfrm>
            <a:prstGeom prst="rect">
              <a:avLst/>
            </a:prstGeom>
          </p:spPr>
        </p:pic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CC9E8C22-D533-9A21-607C-24034B02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320989" y="3250906"/>
              <a:ext cx="525028" cy="525028"/>
            </a:xfrm>
            <a:prstGeom prst="rect">
              <a:avLst/>
            </a:prstGeom>
          </p:spPr>
        </p:pic>
        <p:pic>
          <p:nvPicPr>
            <p:cNvPr id="8" name="Graphic 7" descr="Cursor with solid fill">
              <a:extLst>
                <a:ext uri="{FF2B5EF4-FFF2-40B4-BE49-F238E27FC236}">
                  <a16:creationId xmlns:a16="http://schemas.microsoft.com/office/drawing/2014/main" id="{B38A2BD6-5694-53C0-74A3-B7071200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39327" y="4077148"/>
              <a:ext cx="542217" cy="5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20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5032</TotalTime>
  <Words>524</Words>
  <Application>Microsoft Office PowerPoint</Application>
  <PresentationFormat>Widescreen</PresentationFormat>
  <Paragraphs>223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Gayathri Girish Nair</dc:creator>
  <cp:lastModifiedBy>Gayathri Girish Nair</cp:lastModifiedBy>
  <cp:revision>66</cp:revision>
  <dcterms:created xsi:type="dcterms:W3CDTF">2024-05-19T12:06:57Z</dcterms:created>
  <dcterms:modified xsi:type="dcterms:W3CDTF">2024-07-26T02:33:25Z</dcterms:modified>
</cp:coreProperties>
</file>